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s/slide118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slides/slide97.xml" ContentType="application/vnd.openxmlformats-officedocument.presentationml.slide+xml"/>
  <Override PartName="/ppt/slideLayouts/slideLayout14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4032" r:id="rId7"/>
    <p:sldMasterId id="2147484288" r:id="rId8"/>
    <p:sldMasterId id="2147484300" r:id="rId9"/>
    <p:sldMasterId id="2147484312" r:id="rId10"/>
    <p:sldMasterId id="2147484324" r:id="rId11"/>
    <p:sldMasterId id="2147484336" r:id="rId12"/>
    <p:sldMasterId id="2147484348" r:id="rId13"/>
    <p:sldMasterId id="2147484360" r:id="rId14"/>
    <p:sldMasterId id="2147484372" r:id="rId15"/>
  </p:sldMasterIdLst>
  <p:notesMasterIdLst>
    <p:notesMasterId r:id="rId142"/>
  </p:notesMasterIdLst>
  <p:sldIdLst>
    <p:sldId id="267" r:id="rId16"/>
    <p:sldId id="457" r:id="rId17"/>
    <p:sldId id="458" r:id="rId18"/>
    <p:sldId id="474" r:id="rId19"/>
    <p:sldId id="471" r:id="rId20"/>
    <p:sldId id="475" r:id="rId21"/>
    <p:sldId id="476" r:id="rId22"/>
    <p:sldId id="529" r:id="rId23"/>
    <p:sldId id="531" r:id="rId24"/>
    <p:sldId id="532" r:id="rId25"/>
    <p:sldId id="533" r:id="rId26"/>
    <p:sldId id="648" r:id="rId27"/>
    <p:sldId id="565" r:id="rId28"/>
    <p:sldId id="566" r:id="rId29"/>
    <p:sldId id="567" r:id="rId30"/>
    <p:sldId id="568" r:id="rId31"/>
    <p:sldId id="569" r:id="rId32"/>
    <p:sldId id="312" r:id="rId33"/>
    <p:sldId id="586" r:id="rId34"/>
    <p:sldId id="445" r:id="rId35"/>
    <p:sldId id="632" r:id="rId36"/>
    <p:sldId id="633" r:id="rId37"/>
    <p:sldId id="634" r:id="rId38"/>
    <p:sldId id="262" r:id="rId39"/>
    <p:sldId id="388" r:id="rId40"/>
    <p:sldId id="376" r:id="rId41"/>
    <p:sldId id="584" r:id="rId42"/>
    <p:sldId id="585" r:id="rId43"/>
    <p:sldId id="452" r:id="rId44"/>
    <p:sldId id="453" r:id="rId45"/>
    <p:sldId id="455" r:id="rId46"/>
    <p:sldId id="635" r:id="rId47"/>
    <p:sldId id="317" r:id="rId48"/>
    <p:sldId id="636" r:id="rId49"/>
    <p:sldId id="318" r:id="rId50"/>
    <p:sldId id="534" r:id="rId51"/>
    <p:sldId id="540" r:id="rId52"/>
    <p:sldId id="546" r:id="rId53"/>
    <p:sldId id="570" r:id="rId54"/>
    <p:sldId id="535" r:id="rId55"/>
    <p:sldId id="536" r:id="rId56"/>
    <p:sldId id="537" r:id="rId57"/>
    <p:sldId id="538" r:id="rId58"/>
    <p:sldId id="549" r:id="rId59"/>
    <p:sldId id="550" r:id="rId60"/>
    <p:sldId id="551" r:id="rId61"/>
    <p:sldId id="649" r:id="rId62"/>
    <p:sldId id="555" r:id="rId63"/>
    <p:sldId id="650" r:id="rId64"/>
    <p:sldId id="651" r:id="rId65"/>
    <p:sldId id="556" r:id="rId66"/>
    <p:sldId id="557" r:id="rId67"/>
    <p:sldId id="558" r:id="rId68"/>
    <p:sldId id="571" r:id="rId69"/>
    <p:sldId id="560" r:id="rId70"/>
    <p:sldId id="579" r:id="rId71"/>
    <p:sldId id="552" r:id="rId72"/>
    <p:sldId id="578" r:id="rId73"/>
    <p:sldId id="553" r:id="rId74"/>
    <p:sldId id="582" r:id="rId75"/>
    <p:sldId id="554" r:id="rId76"/>
    <p:sldId id="637" r:id="rId77"/>
    <p:sldId id="638" r:id="rId78"/>
    <p:sldId id="499" r:id="rId79"/>
    <p:sldId id="504" r:id="rId80"/>
    <p:sldId id="500" r:id="rId81"/>
    <p:sldId id="505" r:id="rId82"/>
    <p:sldId id="643" r:id="rId83"/>
    <p:sldId id="501" r:id="rId84"/>
    <p:sldId id="639" r:id="rId85"/>
    <p:sldId id="640" r:id="rId86"/>
    <p:sldId id="502" r:id="rId87"/>
    <p:sldId id="503" r:id="rId88"/>
    <p:sldId id="641" r:id="rId89"/>
    <p:sldId id="642" r:id="rId90"/>
    <p:sldId id="324" r:id="rId91"/>
    <p:sldId id="325" r:id="rId92"/>
    <p:sldId id="587" r:id="rId93"/>
    <p:sldId id="588" r:id="rId94"/>
    <p:sldId id="589" r:id="rId95"/>
    <p:sldId id="590" r:id="rId96"/>
    <p:sldId id="591" r:id="rId97"/>
    <p:sldId id="592" r:id="rId98"/>
    <p:sldId id="593" r:id="rId99"/>
    <p:sldId id="594" r:id="rId100"/>
    <p:sldId id="595" r:id="rId101"/>
    <p:sldId id="596" r:id="rId102"/>
    <p:sldId id="597" r:id="rId103"/>
    <p:sldId id="598" r:id="rId104"/>
    <p:sldId id="599" r:id="rId105"/>
    <p:sldId id="600" r:id="rId106"/>
    <p:sldId id="601" r:id="rId107"/>
    <p:sldId id="602" r:id="rId108"/>
    <p:sldId id="603" r:id="rId109"/>
    <p:sldId id="604" r:id="rId110"/>
    <p:sldId id="605" r:id="rId111"/>
    <p:sldId id="606" r:id="rId112"/>
    <p:sldId id="607" r:id="rId113"/>
    <p:sldId id="608" r:id="rId114"/>
    <p:sldId id="609" r:id="rId115"/>
    <p:sldId id="610" r:id="rId116"/>
    <p:sldId id="611" r:id="rId117"/>
    <p:sldId id="612" r:id="rId118"/>
    <p:sldId id="613" r:id="rId119"/>
    <p:sldId id="614" r:id="rId120"/>
    <p:sldId id="615" r:id="rId121"/>
    <p:sldId id="616" r:id="rId122"/>
    <p:sldId id="617" r:id="rId123"/>
    <p:sldId id="618" r:id="rId124"/>
    <p:sldId id="619" r:id="rId125"/>
    <p:sldId id="620" r:id="rId126"/>
    <p:sldId id="621" r:id="rId127"/>
    <p:sldId id="622" r:id="rId128"/>
    <p:sldId id="623" r:id="rId129"/>
    <p:sldId id="624" r:id="rId130"/>
    <p:sldId id="625" r:id="rId131"/>
    <p:sldId id="626" r:id="rId132"/>
    <p:sldId id="627" r:id="rId133"/>
    <p:sldId id="628" r:id="rId134"/>
    <p:sldId id="581" r:id="rId135"/>
    <p:sldId id="366" r:id="rId136"/>
    <p:sldId id="576" r:id="rId137"/>
    <p:sldId id="652" r:id="rId138"/>
    <p:sldId id="631" r:id="rId139"/>
    <p:sldId id="630" r:id="rId140"/>
    <p:sldId id="644" r:id="rId141"/>
  </p:sldIdLst>
  <p:sldSz cx="9144000" cy="6858000" type="screen4x3"/>
  <p:notesSz cx="6858000" cy="9144000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0000FF"/>
    <a:srgbClr val="FFC000"/>
    <a:srgbClr val="BBE0E3"/>
    <a:srgbClr val="C00000"/>
    <a:srgbClr val="953735"/>
    <a:srgbClr val="66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>
        <p:scale>
          <a:sx n="100" d="100"/>
          <a:sy n="100" d="100"/>
        </p:scale>
        <p:origin x="-516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33" Type="http://schemas.openxmlformats.org/officeDocument/2006/relationships/slide" Target="slides/slide118.xml"/><Relationship Id="rId138" Type="http://schemas.openxmlformats.org/officeDocument/2006/relationships/slide" Target="slides/slide123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slide" Target="slides/slide108.xml"/><Relationship Id="rId128" Type="http://schemas.openxmlformats.org/officeDocument/2006/relationships/slide" Target="slides/slide113.xml"/><Relationship Id="rId14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113" Type="http://schemas.openxmlformats.org/officeDocument/2006/relationships/slide" Target="slides/slide98.xml"/><Relationship Id="rId118" Type="http://schemas.openxmlformats.org/officeDocument/2006/relationships/slide" Target="slides/slide103.xml"/><Relationship Id="rId134" Type="http://schemas.openxmlformats.org/officeDocument/2006/relationships/slide" Target="slides/slide119.xml"/><Relationship Id="rId139" Type="http://schemas.openxmlformats.org/officeDocument/2006/relationships/slide" Target="slides/slide124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16" Type="http://schemas.openxmlformats.org/officeDocument/2006/relationships/slide" Target="slides/slide101.xml"/><Relationship Id="rId124" Type="http://schemas.openxmlformats.org/officeDocument/2006/relationships/slide" Target="slides/slide109.xml"/><Relationship Id="rId129" Type="http://schemas.openxmlformats.org/officeDocument/2006/relationships/slide" Target="slides/slide114.xml"/><Relationship Id="rId137" Type="http://schemas.openxmlformats.org/officeDocument/2006/relationships/slide" Target="slides/slide12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11" Type="http://schemas.openxmlformats.org/officeDocument/2006/relationships/slide" Target="slides/slide96.xml"/><Relationship Id="rId132" Type="http://schemas.openxmlformats.org/officeDocument/2006/relationships/slide" Target="slides/slide117.xml"/><Relationship Id="rId140" Type="http://schemas.openxmlformats.org/officeDocument/2006/relationships/slide" Target="slides/slide125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127" Type="http://schemas.openxmlformats.org/officeDocument/2006/relationships/slide" Target="slides/slide11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130" Type="http://schemas.openxmlformats.org/officeDocument/2006/relationships/slide" Target="slides/slide115.xml"/><Relationship Id="rId135" Type="http://schemas.openxmlformats.org/officeDocument/2006/relationships/slide" Target="slides/slide120.xml"/><Relationship Id="rId14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slide" Target="slides/slide110.xml"/><Relationship Id="rId141" Type="http://schemas.openxmlformats.org/officeDocument/2006/relationships/slide" Target="slides/slide126.xml"/><Relationship Id="rId14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131" Type="http://schemas.openxmlformats.org/officeDocument/2006/relationships/slide" Target="slides/slide116.xml"/><Relationship Id="rId136" Type="http://schemas.openxmlformats.org/officeDocument/2006/relationships/slide" Target="slides/slide121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26" Type="http://schemas.openxmlformats.org/officeDocument/2006/relationships/slide" Target="slides/slide11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B5151828-246F-4EEA-99F3-B89C6D3BA9A1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06680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5BE53-BC3F-4373-ACC5-285E036C0F83}" type="slidenum">
              <a:rPr lang="es-ES" smtClean="0">
                <a:latin typeface="Times" pitchFamily="18" charset="0"/>
              </a:rPr>
              <a:pPr/>
              <a:t>1</a:t>
            </a:fld>
            <a:endParaRPr lang="es-ES" smtClean="0">
              <a:latin typeface="Times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F5180-FE0D-4C73-B3C6-2CDCC8CAB7FC}" type="slidenum">
              <a:rPr lang="es-ES" smtClean="0">
                <a:latin typeface="Times" pitchFamily="18" charset="0"/>
              </a:rPr>
              <a:pPr/>
              <a:t>24</a:t>
            </a:fld>
            <a:endParaRPr lang="es-ES" smtClean="0">
              <a:latin typeface="Times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6813-9A7D-4FE9-A5ED-A2BB59E59FD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AA93-C6D5-42C5-84E7-8EA7478A3F9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B2710-BC2A-4681-9222-B80639489D42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2065-DCD6-4CB3-8DC4-6E60C590A8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60FF-2653-4716-A047-1D33A08525E1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0022-784A-4AA4-BC8C-5731FAEAC3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188C-7289-407E-A664-B329ED0B0CD3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A5DF-4C00-4903-ABEB-7176B4C08A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20C9-0602-4C85-BC82-FD0A9C87FFC6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0C04-47E6-40B4-8F08-4DC78D2A4A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B006-1DDC-45C0-884C-5F09229EC74F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5628-9E19-428D-B208-223638CBA0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F7F7-0303-4776-B3E6-3765913CB3D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25E53-5B29-4505-BD2E-DFAC6225F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5781-663C-46D0-8139-7B4A45C410DF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3D7E-8C90-461B-A4D4-86F6115505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C3A04-D3C0-490E-8301-8922DD6948B0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F88F-1AA3-4BEE-94BB-26D3D1E38A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FD1E-5372-4529-B197-C3C4D042B4CA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C86E-BF28-453F-841F-CE9B622FA7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A730-35BA-4F42-8A26-9EE1279ADF8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5A1F-B4E0-4615-B85D-1C2B9CA1D9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8DBAF-D66C-4672-8401-0DC990A10A9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52E7-A46F-4EDA-857E-CAFFD568D710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4789-94E7-4DD1-A55C-A4FA84994F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E667-90E4-4100-A404-FAB7EBF2D5D1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3219-DBFF-493B-B7A9-39C55E290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77AA-41A6-410C-8226-AA88D2C25F4F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7C69-CFD8-4D91-AA29-317CFA77EA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0F95-F20C-47AB-AC42-0CA58B5B41F7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C8C8-42AF-4486-B999-5A83A86376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4CAA-0DDF-4903-870A-4CAAA8C23403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5176-E362-4A5A-A4AF-A8629E876E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45CE-F7AF-44CB-B55F-D51B0817AF2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A0ED-1C8C-446C-BDC9-1B764602DB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8B1A-32EC-4DE7-875C-D4EBA2D8CB38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E3E1-E9DA-453E-A4E1-B8941F7C5E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BF78-6AAF-4760-907C-D58433A4C73F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9173-C7BE-4EA1-AECA-E5600BAD0F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F1E0-E778-4150-B8FA-AE9AAB205DE7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83A9-1EF5-4EB6-9454-CF7E35A5DC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CFEC-0529-4728-B16E-FDEFB315783A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8CEF-8149-45ED-BFA8-D9616A6D1D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D7918-B4E1-412B-8212-D7DE6D0496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A04F-16CD-44CA-9E9E-E6EBB44A18A5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8E96-922C-4665-B2C9-C4A792AB9A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97DB-277C-4550-B20C-49801849F290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D059-D0F2-4E4C-B930-01A8208709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2BBF-9F0B-4624-A027-95348A0B9F99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4E29-5E79-4339-A16E-743BF66109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8403-3FCD-409F-84DF-CA5DFEC4C385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E221-F1B5-4CF3-AE6E-A33D87ABDB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D90B-4152-4F23-9972-D89572986481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EED9-BEEC-4B3B-BA9D-FB94E988B7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7B45-ED72-4D1A-B147-FB00B6E79CA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3E97-34FD-41E6-8156-3689279221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1EAE-7EC6-454C-9E4D-4338B6F0E556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38F1-7EB1-4F2A-9268-D1B389B8AF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36F0-19C4-43CF-983C-0D2CCF4EDBF9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ACFE-5061-42A6-AEB2-5DA802A024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6724-5296-40F9-9666-CFD6AEE38C0E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BCB2-EF2B-4752-BF87-CD2756F0AB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F83F-5272-4227-B61E-34BF3D285685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CD90-EE05-46F9-BC7D-572D94C8E5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DFA3-9872-4CE7-A3F3-09E26C319E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D31E-0E0E-4146-A211-B0AAC0720FAF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24D6-0062-45E0-9D5E-89AD4B373F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A622-F622-43E3-AC54-AF0AB536DD6C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1C07-86B4-4174-86B5-A6DA90E816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5E09-F82F-4EDE-AFB7-45422CC07220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F708-7F62-4FF1-89FD-56C1BAF9E9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469D-66E3-4F81-83FA-8CD36F2ECF64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3B59-E813-4125-B813-6F53F582C4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BDB6-E8DC-4BC6-8D00-97803EFEA409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3C774-7FCC-49F2-83AA-BB242CBCC5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892B-78E4-47AB-9878-D6197D0B37EC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5308-CEFB-475D-8BB5-C0B6959A64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E0FC-2DC4-4A56-91CE-230610C5F607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E476-F313-4BF9-A394-1AE288AC37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D89C-5F94-48F9-99FD-5C77FE11CDBC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199D-1245-4DAC-BE18-88DE4A7B1A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4074-110E-4D17-B0CD-32B8EF07F680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7F2E6-614B-4733-B4CF-CC72855179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C489-18ED-49BE-BB24-AA925AE1CC0E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982A-7524-4695-904B-7D0C7B55AD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47923-2C37-4173-B2B6-BAD35153EA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4F84-D934-4630-B9EE-8428655955A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DD70-E1F4-4419-B188-BA67E0D620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9398-B142-4DD5-9421-255E0FDACF22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7FD8-88DA-4A90-ADFC-09E0D16674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B8EA-A96C-4A2C-B5BC-88ABC0025037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3553-5FA6-472D-A5A5-5763818A81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1604-6AE2-421A-B65D-8E4672E9A6E9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3B0A-2A8C-43B6-908F-E4F5E55B6F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4DAE-3E49-4016-88E0-40CD16473491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A2BD-85E6-480A-9750-C27BE50F22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3AA8-4A2E-46CD-9461-752DA38BF383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E222-528D-4791-A307-0474DF465B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2B20-55E9-4F4C-8808-B9E0C58295DB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DBCE-7CDA-40E4-8728-C00BCB5111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51CF-A621-4B73-9A57-5C961E897C62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EE52-13A8-416B-8DCB-8FA365B3D4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886F-9FCA-4B78-A775-CB1D1D6CF4D6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BE4C-A6AA-4E47-895F-9EDD17CD3C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6B5B-3C25-42E1-B597-0FC1D25BB342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22A2-9BCB-4284-9AEA-B2ED6366E8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D76A-6273-4FC7-8FC6-01D8282C1F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9221-697D-4D29-87EF-9393C6BF06EE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3086-2CCE-4C14-B7AD-2DB68727CF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6BC7-2649-423D-B0FC-A93ACC6C683B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6EBF-AEBE-4EB9-8262-807431E69B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0773-AAFA-4A2D-895E-28E7A4384AAA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02F1-804F-4484-B7B7-D3C79AE7A6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6619-FBE0-452B-BD10-24F09E4616D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3064-36BC-4B5D-BDC8-E6DBB49752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2F58-74AE-4C67-9161-81F7FE0AA64A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6A1F-F88A-446C-91A5-CA98D4E97B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B249-D1F9-47EA-9916-1EE7078AF4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B7470-04F1-4F0D-8D2E-B211CFC0B0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45FA5-539B-4EED-B79D-3D81BA5B9E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3910-E7B8-421C-A078-66BB7AF715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FD88-D350-4BA5-B23F-C72073A25D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7B4C-B6EE-46B8-9ADC-2652887CC1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4355D-83B9-4404-9E72-18DB6ECB03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97D87-BDEE-4524-A29B-78FAB57BF4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8AF0D-FD32-4B22-897C-275F75B469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099C1-D2BA-4DA6-86AE-F0A050565C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8437-9226-45A5-B3A6-F1BA69E71D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6B46-5EEA-42AC-A5B2-BE52B21679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51F3-5452-416A-8ADF-3E78B8ABA7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B4657-A51D-46E5-BA74-82CC8E645F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E199C-0865-4E7D-9068-585AAAA331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D8E-26E0-4B44-8506-0F2C3359999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3480-2D3F-4FFD-B13C-0321AADE86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F3C62-7661-420F-AF6A-5C551B6834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45D1B-1597-47C6-8068-A83CA26CB5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01F9-83C7-4389-9DBC-6053EF34263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95FF-77D7-4BD2-86AB-A861CA96451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6C98-803D-439B-8547-BD985EB25F4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5750-2D94-42BA-A884-CB7FBBC94C8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8DBE-C0DF-42B6-B8EA-2460E0BE3C0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7DE32-8589-495B-9072-B6AA9E584A9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6180-195B-4CA7-B706-5F5A0A422C8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709C-CB63-4473-AAD8-54D352973D6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66E03-AE5D-455D-A397-368D806E63D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1872C-E4C1-476B-80B0-13FE711FD0B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86BE-45C1-4931-9F45-BD7FB9BD156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9B1A-40B4-4BB0-9AC8-22F2391FA48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D1CD-BD56-445F-A8AA-9CF734A41A68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61D8-0759-4E3F-A3FA-A096E790B0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BF6-6D82-40B3-B6A9-3B865A3C225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190D-1A80-4815-A804-0F502F00F8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6987-10D3-4E51-B549-4C5400D9CFA1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57C6-480A-47F2-A837-C6DDC845E0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E3FF-86C9-45BE-95C7-4651D9562F1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D388-AEE2-4946-BD86-7BB9B3A8A4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A205-1CC8-44B9-990B-7857C3525646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4E930-7700-4697-A24B-3E5D5D469B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84BF-781A-4824-BFAC-AF0DBBE7931B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7EB4-D19C-41D9-9A86-FEBF8BFE83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F10B8-EE29-4FCC-B486-32CA910A574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E22C7-8F07-46B2-B129-7E7EF4C7B144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A976-3738-4D99-AD72-4B08B6FDAD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1345-3667-45FF-9E24-674C7A5A3FFE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C0BB-DC66-4082-9C1F-F32B992886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1A56-8659-469F-A427-C0882FC5F244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2822-E8F0-4231-ABE0-013ED1A97E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4E31-1E13-4CDD-949C-6F652072C0D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3CB5-E3AD-4C03-955E-A4016C2FD0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4902-46A5-4E07-89AF-B931AB782F6A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CC7E-CF2F-49B8-BC5B-8439D731C8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2C9D-0772-404E-A676-7CEF258462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6B7D-D64F-4C70-8E40-B36EC1F747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1EA93-7C5B-438A-9E2C-6C4A511C58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AD5C2-5B86-4722-8812-F684C768F1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75E4-0DF4-4CB2-96E4-E06021AC40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A349-904B-4226-8A5B-D52F0DF1678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67A5-AF19-42F4-AC49-AE45938A76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4657-5980-4B17-A9EF-CC11CB3C96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EC0C7-99A7-4673-BA53-E8F1ADC32A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B6F74-9859-4AB4-8ED1-055D6F3AC4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D233-E281-4084-BB70-F8B2B00BAA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1A7E-72D0-46F7-BE4F-6DAE3A5C36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ED27-DEE6-40CF-B380-2C555478BD3A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7281-AB5C-44E8-A4BD-935E583C4F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0FFE-01A3-436B-B46E-454FF6ED1105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A900-6306-46C0-8C1B-323E991DF9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43B6-35A6-415E-942E-3F826B487D36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72DC-9DE3-47AB-B0C6-F30C50CA6F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E271-669B-45BF-B6E3-4D207CF6F43A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6D84-98FE-4B0B-A093-C79D877C7D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9B914-D02F-402B-879A-107E93BB72F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C30F-EAFE-4E89-A0C7-E8BC3ABAE1DC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17E0-F15F-468C-A179-88E21B8427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BA24-F173-4DBB-A6E7-8BB8D9A39E31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4A62-4547-40EB-A6CE-6C028CD8EB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731C-C405-46A1-B91A-2D0A2B68B676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4D1B-D7AE-4892-854D-BDD5914A94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FFF5-B31B-478E-B9E3-5DCE47FBD5F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43B4-A784-49CC-BA05-661068366B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DA6D-F395-40F3-98DD-EE0271B0E04A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453F-DA77-4C73-A3E3-3753B1F29E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0259-ED71-44C6-BDA7-18B69F6D0D07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0CF2-AF1D-45B8-87D8-0B88D365E0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5E7D-B417-4B34-BB47-30DA15FFC55F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C6BF-1A73-4B3B-83BA-C9D157A6E8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19AB-903A-40A0-9420-1CF876F1D79A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FD51-8EAB-4B4B-A36D-D0385801AE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1F5B-9A96-4F26-9CE7-A5D7FA59E328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D611-F898-4508-8616-6114661A14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A53C-9C14-48FB-B509-D968D68C3539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8CC5-D643-4F99-8465-5118B42C6C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7E556-2B02-4CAE-9A56-783CAACB0E0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BFBF-B0D8-4A12-94C9-AA2BC156D093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045E-4A3F-4558-94F1-C5BC320733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C4AA-F17F-4A24-90A1-B327F3F78AE0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3AA1-54AC-4C8E-B281-942A135C53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AFF3-7984-406D-968A-6C5727AF8161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1065-4716-4547-B846-F74ECFEDB7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E519-3E6B-4CE9-8D4F-64CC8C1B2F5B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7960-A189-4404-A752-58779974A5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82D2-5AA3-4B4C-8E3E-FF76BE8BF01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0C74-5A80-4ACE-9DBE-E3FF8C4631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E95E-579A-4D92-A72F-7B52B26D3DAE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2165-43C3-4C1A-BCDF-50BFD8D99D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A05D-37F0-464F-85CB-6B7868310627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D499-9769-4D0E-8DBD-FE0B12E75A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AB3F-4A1F-4F4F-9245-AD0024B9CBE7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2225-C117-44AB-BA6F-C635570ECD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5FCE-CB85-42DE-A65D-B587CF32314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E60A-7457-4294-B3C5-DCB811FD487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50540-D622-45CF-B091-4E9631A14A2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8765-7259-4CEF-9FF1-257213A69CC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D0CB-F6F5-4503-A4AE-80DCB515577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CE38-5A84-485F-A32D-E266D5C4A57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01E5-BEE6-46EE-A3AF-D62D773CE1E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82FE-BA86-48C6-BA60-044FFB5D09B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EDE7-5632-4383-A61F-4B70887A4A1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FF2D-500F-4111-83BB-A4CBB1FD359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C22FF-D38B-4CD6-BEE5-A7D9E1063F7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0EF59-C145-417E-B45E-02179F804C9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91E8-F684-4BE1-9E39-3078551FE3F1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AA17-B309-4546-93C1-935A3CEA12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1E06-C004-44D5-B8ED-AC88FFADEC7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D843-112D-4A49-8CD1-841F0BCBAAB3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BFF1-762C-4004-ACBD-FFEBE77F36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EFE4-00CD-4BCF-B04D-BC1EBE1888FF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29F5-CC22-455A-86AB-058298A49F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D802-6F16-41F6-96AA-07B554A922D0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3537-7D58-4387-A3CE-6EC6C6699E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A652-1C24-4694-88E7-1F1608CC2E10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4007-5CBE-4A0C-BC7D-AB039A6EDF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CC22-FC44-4DA1-8BD7-55F0CB3F636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534B-C0F5-4291-BD78-D83A5CB634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4E3D-76AA-4006-A043-F8F0902C1C79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BD4A-D2F0-41BA-A5FE-152DB5083E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FB56-3B54-4EC2-A5D9-07FCCB7FD62E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5A0-2E40-435E-934E-A1ABA8EFAC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4572-A607-4F90-8FD7-81BA83041BF7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E523-850A-4453-A82D-34D97A8464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BE02-27AB-4264-971C-FE2C0745888D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FAE4-1DB1-4BF2-BEDF-E2CD13D18E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37B4-2EE2-41BA-B133-319A742E7246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D4B5-377B-4F58-9BD2-88B02F1FE9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/>
              </a:defRPr>
            </a:lvl1pPr>
          </a:lstStyle>
          <a:p>
            <a:pPr>
              <a:defRPr/>
            </a:pPr>
            <a:fld id="{C0C696CD-D3EB-44C2-AEA8-345060BBE6F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DE86E0F-A639-4AB9-A242-A8FB79042174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0E45C1C9-83FA-4BC2-99FF-D586FE8DC5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57C87E82-C875-4AFE-9786-8E0311DD6BE1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80AA374-F557-4D0C-B703-EF9BF0CADE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6F2DE47A-8C0F-46CF-A306-F55C371C9EF6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BAA63AD6-CD67-42F9-8AE4-E8CA0CE432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DA6262-5B56-4ED3-8EB8-54F5D97312A3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D0639A-96BE-48A0-92BF-02FEFCA591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1A62F36-DED4-423D-95A7-9F1AAD5F457E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39E1693-7584-4420-BF1D-432E060470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fld id="{F49E924F-3812-43CB-8E0B-DFE1CBDBA1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73A74BF-B128-4470-A34E-32B942AC8A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74DA6153-D7E5-47D5-82DA-CC59059D560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BF1B17AE-6450-4F0F-BFBF-FEF95D98B412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177A7B4C-1BF6-48AD-8355-41A49CDFD7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/>
              </a:defRPr>
            </a:lvl1pPr>
          </a:lstStyle>
          <a:p>
            <a:pPr>
              <a:defRPr/>
            </a:pPr>
            <a:fld id="{22DBD07C-9994-402A-A7AA-623F160ACA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20C255-DA6C-44ED-B7AA-27F8DDB198AB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7A662-14A8-4EE5-A5C9-9E9C546F84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F393E-38AF-4E75-98C0-EBAF9D32C112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23B9D4-7774-4ADB-8F2F-F9A52B293D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90343C8-E67D-47F1-B5B1-AB180D73DEB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26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402897-4AE6-4193-8686-255A0B607A44}" type="datetimeFigureOut">
              <a:rPr lang="it-IT"/>
              <a:pPr>
                <a:defRPr/>
              </a:pPr>
              <a:t>08/01/2019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DC7F2A-A3F1-41B4-AD21-EAA52CA67E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3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3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3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5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5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50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50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2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3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3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3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:\prewsepe cattedrale\IMG_1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982720" y="5357813"/>
            <a:ext cx="5392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sz="4800" b="1" i="1" dirty="0">
                <a:solidFill>
                  <a:srgbClr val="0FDFFF"/>
                </a:solidFill>
                <a:latin typeface="Comic Sans MS" pitchFamily="66" charset="0"/>
              </a:rPr>
              <a:t> </a:t>
            </a:r>
            <a:r>
              <a:rPr lang="ca-ES" sz="4800" b="1" i="1" dirty="0" smtClean="0">
                <a:solidFill>
                  <a:srgbClr val="0FDFFF"/>
                </a:solidFill>
                <a:latin typeface="Comic Sans MS" pitchFamily="66" charset="0"/>
              </a:rPr>
              <a:t>10 </a:t>
            </a:r>
            <a:r>
              <a:rPr lang="ca-ES" sz="4800" b="1" i="1" dirty="0">
                <a:solidFill>
                  <a:srgbClr val="0FDFFF"/>
                </a:solidFill>
                <a:latin typeface="Comic Sans MS" pitchFamily="66" charset="0"/>
              </a:rPr>
              <a:t>gennaio </a:t>
            </a:r>
            <a:r>
              <a:rPr lang="ca-ES" sz="4800" b="1" i="1" dirty="0" smtClean="0">
                <a:solidFill>
                  <a:srgbClr val="0FDFFF"/>
                </a:solidFill>
                <a:latin typeface="Comic Sans MS" pitchFamily="66" charset="0"/>
              </a:rPr>
              <a:t>2019</a:t>
            </a:r>
            <a:endParaRPr lang="ca-ES" sz="4800" i="1" dirty="0">
              <a:solidFill>
                <a:srgbClr val="0FDFFF"/>
              </a:solidFill>
              <a:latin typeface="Comic Sans MS" pitchFamily="66" charset="0"/>
            </a:endParaRPr>
          </a:p>
        </p:txBody>
      </p:sp>
      <p:sp>
        <p:nvSpPr>
          <p:cNvPr id="13316" name="CasellaDiTesto 4"/>
          <p:cNvSpPr txBox="1">
            <a:spLocks noChangeArrowheads="1"/>
          </p:cNvSpPr>
          <p:nvPr/>
        </p:nvSpPr>
        <p:spPr bwMode="auto">
          <a:xfrm>
            <a:off x="1142976" y="1643050"/>
            <a:ext cx="70723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6600" dirty="0">
                <a:solidFill>
                  <a:srgbClr val="0000FF"/>
                </a:solidFill>
                <a:latin typeface="Stencil" pitchFamily="82" charset="0"/>
              </a:rPr>
              <a:t>BATTESIMO</a:t>
            </a:r>
          </a:p>
          <a:p>
            <a:pPr algn="ctr"/>
            <a:r>
              <a:rPr lang="it-IT" sz="6600" dirty="0" err="1">
                <a:solidFill>
                  <a:srgbClr val="0000FF"/>
                </a:solidFill>
                <a:latin typeface="Stencil" pitchFamily="82" charset="0"/>
              </a:rPr>
              <a:t>DI</a:t>
            </a:r>
            <a:endParaRPr lang="it-IT" sz="6600" dirty="0">
              <a:solidFill>
                <a:srgbClr val="0000FF"/>
              </a:solidFill>
              <a:latin typeface="Stencil" pitchFamily="82" charset="0"/>
            </a:endParaRPr>
          </a:p>
          <a:p>
            <a:pPr algn="ctr"/>
            <a:r>
              <a:rPr lang="it-IT" sz="6600" dirty="0">
                <a:solidFill>
                  <a:srgbClr val="0000FF"/>
                </a:solidFill>
                <a:latin typeface="Stencil" pitchFamily="82" charset="0"/>
              </a:rPr>
              <a:t>GESU’</a:t>
            </a:r>
          </a:p>
        </p:txBody>
      </p:sp>
      <p:pic>
        <p:nvPicPr>
          <p:cNvPr id="75778" name="Picture 2" descr="http://immareli.altervista.org/ani/cometa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0558">
            <a:off x="816645" y="285728"/>
            <a:ext cx="5184115" cy="15811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1"/>
          <p:cNvSpPr>
            <a:spLocks noChangeArrowheads="1"/>
          </p:cNvSpPr>
          <p:nvPr/>
        </p:nvSpPr>
        <p:spPr bwMode="auto">
          <a:xfrm>
            <a:off x="285750" y="214313"/>
            <a:ext cx="85010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Questa fanciulla, per proseguire la strada oggi intrapresa, ha bisogno del sostegno della nostra fede e della nostra carità; domando perciò anche a voi, fratelli: vi impegnate ad aiutarla nel suo cammino di fede?</a:t>
            </a:r>
          </a:p>
          <a:p>
            <a:r>
              <a:rPr lang="it-IT" sz="4000" b="1" dirty="0" smtClean="0"/>
              <a:t>Sì, ci impegniamo</a:t>
            </a:r>
            <a:r>
              <a:rPr lang="it-IT" sz="4000" b="1" dirty="0" smtClean="0"/>
              <a:t>.</a:t>
            </a:r>
            <a:endParaRPr lang="it-IT" sz="4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kyrieeleison.eu/liturgia/maternita_mari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69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ttangolo 1"/>
          <p:cNvSpPr>
            <a:spLocks noChangeArrowheads="1"/>
          </p:cNvSpPr>
          <p:nvPr/>
        </p:nvSpPr>
        <p:spPr bwMode="auto">
          <a:xfrm>
            <a:off x="5422900" y="214313"/>
            <a:ext cx="37211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mareli.altervista.org/ani/nativ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621892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0355" name="Rettangolo 1"/>
          <p:cNvSpPr>
            <a:spLocks noChangeArrowheads="1"/>
          </p:cNvSpPr>
          <p:nvPr/>
        </p:nvSpPr>
        <p:spPr bwMode="auto">
          <a:xfrm>
            <a:off x="6357938" y="142875"/>
            <a:ext cx="25749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cuore, </a:t>
            </a:r>
            <a:endParaRPr lang="it-IT" sz="6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01379" name="Picture 2" descr="http://immareli.altervista.org/ani/nativ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0"/>
            <a:ext cx="5072062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http://tillilh9821.altervista.org/albums/userpics/10001/kendrabur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59594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ttangolo 1"/>
          <p:cNvSpPr>
            <a:spLocks noChangeArrowheads="1"/>
          </p:cNvSpPr>
          <p:nvPr/>
        </p:nvSpPr>
        <p:spPr bwMode="auto">
          <a:xfrm>
            <a:off x="6143625" y="857250"/>
            <a:ext cx="353218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 </a:t>
            </a:r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Ora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la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mano </a:t>
            </a:r>
            <a:endParaRPr lang="it-IT" sz="6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4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28688"/>
            <a:ext cx="765492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b="1" dirty="0"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dona a noi la pace.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Beati gli invitati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alla Cena del Signore.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Ecco l’agnello di Dio,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che toglie i peccati del mondo.</a:t>
            </a:r>
          </a:p>
          <a:p>
            <a:pPr algn="just">
              <a:defRPr/>
            </a:pPr>
            <a:endParaRPr lang="it-IT" sz="1600" dirty="0"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io sarò salvato.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/>
          <p:cNvSpPr>
            <a:spLocks noChangeArrowheads="1"/>
          </p:cNvSpPr>
          <p:nvPr/>
        </p:nvSpPr>
        <p:spPr bwMode="auto">
          <a:xfrm>
            <a:off x="214313" y="142875"/>
            <a:ext cx="8572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Carolina, tu sai che Gesù, per primo ti ha chiamato a diventare sua amica. Rimani dunque fedele al suo amore e sempre vicina a lui.</a:t>
            </a:r>
          </a:p>
          <a:p>
            <a:r>
              <a:rPr lang="it-IT" sz="4000" dirty="0" smtClean="0"/>
              <a:t>È per questo che ti segno col segno della croce di Cristo, che è il segno dei cristiani.</a:t>
            </a:r>
            <a:endParaRPr lang="it-IT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5357813" y="1214438"/>
            <a:ext cx="3286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Venite, </a:t>
            </a:r>
          </a:p>
          <a:p>
            <a:pPr algn="just"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fedeli, </a:t>
            </a:r>
          </a:p>
          <a:p>
            <a:pPr algn="just"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l'angelo </a:t>
            </a:r>
          </a:p>
          <a:p>
            <a:pPr algn="just"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ci invita, </a:t>
            </a:r>
          </a:p>
          <a:p>
            <a:pPr algn="just"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venite, </a:t>
            </a:r>
          </a:p>
          <a:p>
            <a:pPr algn="just"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venite </a:t>
            </a:r>
          </a:p>
          <a:p>
            <a:pPr algn="just" eaLnBrk="0" hangingPunct="0"/>
            <a:r>
              <a:rPr lang="it-IT" sz="4000">
                <a:latin typeface="Tahoma" pitchFamily="34" charset="0"/>
                <a:cs typeface="Tahoma" pitchFamily="34" charset="0"/>
              </a:rPr>
              <a:t>a Betlemme.</a:t>
            </a:r>
            <a:r>
              <a:rPr lang="it-IT" sz="4000" i="1">
                <a:latin typeface="Tahoma" pitchFamily="34" charset="0"/>
                <a:cs typeface="Tahoma" pitchFamily="34" charset="0"/>
              </a:rPr>
              <a:t> </a:t>
            </a:r>
            <a:endParaRPr lang="it-IT" sz="40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6499" name="Immagine 2" descr="Campo dei pastori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 descr="natal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286125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ttangolo 2"/>
          <p:cNvSpPr>
            <a:spLocks noChangeArrowheads="1"/>
          </p:cNvSpPr>
          <p:nvPr/>
        </p:nvSpPr>
        <p:spPr bwMode="auto">
          <a:xfrm>
            <a:off x="285750" y="0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Nasce per noi Cristo Salvatore.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Signore Gesù.</a:t>
            </a:r>
            <a:endParaRPr lang="it-IT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Immagine 2" descr="Campo dei pastori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4500563"/>
            <a:ext cx="8572500" cy="1938337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notte risplende, tutto il mondo attende, seguiamo i pastori a Betlemme.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 descr="natal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286125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ttangolo 2"/>
          <p:cNvSpPr>
            <a:spLocks noChangeArrowheads="1"/>
          </p:cNvSpPr>
          <p:nvPr/>
        </p:nvSpPr>
        <p:spPr bwMode="auto">
          <a:xfrm>
            <a:off x="285750" y="0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Nasce per noi Cristo Salvatore.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Signore Gesù.</a:t>
            </a:r>
            <a:endParaRPr lang="it-IT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8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428625" y="5072063"/>
            <a:ext cx="8501063" cy="1323975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luce del mondo brilla in una grotta: la fede ci guida a Betlemme.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 descr="natal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286125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ttangolo 2"/>
          <p:cNvSpPr>
            <a:spLocks noChangeArrowheads="1"/>
          </p:cNvSpPr>
          <p:nvPr/>
        </p:nvSpPr>
        <p:spPr bwMode="auto">
          <a:xfrm>
            <a:off x="285750" y="0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Nasce per noi Cristo Salvatore.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Signore Gesù.</a:t>
            </a:r>
            <a:endParaRPr lang="it-IT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357313" y="357188"/>
            <a:ext cx="7500937" cy="1323975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Il Figlio di Dio, Re dell'universo, </a:t>
            </a:r>
          </a:p>
          <a:p>
            <a:pPr algn="just"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 è fatto bambino a Betlemme.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 descr="natal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286125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ttangolo 2"/>
          <p:cNvSpPr>
            <a:spLocks noChangeArrowheads="1"/>
          </p:cNvSpPr>
          <p:nvPr/>
        </p:nvSpPr>
        <p:spPr bwMode="auto">
          <a:xfrm>
            <a:off x="285750" y="0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Nasce per noi Cristo Salvatore.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Signore Gesù.</a:t>
            </a:r>
            <a:endParaRPr lang="it-IT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 descr="Diapositiv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313" y="4714875"/>
            <a:ext cx="8501062" cy="1323975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Maria sua Madre è pur Madre nostra; con lei adoriamo il Bimbo Gesù.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 descr="natal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286125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ttangolo 2"/>
          <p:cNvSpPr>
            <a:spLocks noChangeArrowheads="1"/>
          </p:cNvSpPr>
          <p:nvPr/>
        </p:nvSpPr>
        <p:spPr bwMode="auto">
          <a:xfrm>
            <a:off x="285750" y="0"/>
            <a:ext cx="85010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Nasce per noi Cristo Salvatore.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venite adoriamo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il Signore Gesù.</a:t>
            </a:r>
            <a:endParaRPr lang="it-IT" sz="4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/>
          <p:cNvSpPr>
            <a:spLocks noChangeArrowheads="1"/>
          </p:cNvSpPr>
          <p:nvPr/>
        </p:nvSpPr>
        <p:spPr bwMode="auto">
          <a:xfrm>
            <a:off x="214313" y="142875"/>
            <a:ext cx="85725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D’ora in poi, ogni volta che farai questo segno ricordati di Gesù e del suo amore per te.</a:t>
            </a:r>
          </a:p>
          <a:p>
            <a:r>
              <a:rPr lang="it-IT" b="1" dirty="0" smtClean="0"/>
              <a:t> </a:t>
            </a:r>
            <a:endParaRPr lang="it-IT" dirty="0" smtClean="0"/>
          </a:p>
          <a:p>
            <a:r>
              <a:rPr lang="it-IT" sz="4000" dirty="0" smtClean="0"/>
              <a:t>Carissima Carolina, ora puoi prendere il tuo posto fra i cristiani riuniti nell’assemblea.</a:t>
            </a:r>
            <a:endParaRPr lang="it-IT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M:\05 Fotografie\Gite\Terrasanta 2007\Terrasanta 2007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ChangeArrowheads="1"/>
          </p:cNvSpPr>
          <p:nvPr/>
        </p:nvSpPr>
        <p:spPr bwMode="auto">
          <a:xfrm>
            <a:off x="428625" y="928688"/>
            <a:ext cx="82153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4000">
                <a:latin typeface="Tahoma" pitchFamily="34" charset="0"/>
                <a:cs typeface="Tahoma" pitchFamily="34" charset="0"/>
              </a:rPr>
              <a:t>Dio misericordioso, che ci hai nutriti alla tua mensa, concedi a noi tuoi fedeli di ascoltare come discepoli il tuo Cristo, per chiamarci ed essere realmente tuoi figli. Per Cristo nostro Signore.			</a:t>
            </a:r>
            <a:r>
              <a:rPr lang="it-IT" sz="4000" b="1">
                <a:latin typeface="Tahoma" pitchFamily="34" charset="0"/>
                <a:cs typeface="Tahoma" pitchFamily="34" charset="0"/>
              </a:rPr>
              <a:t>Amen.</a:t>
            </a:r>
            <a:r>
              <a:rPr lang="it-IT" sz="400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ttangolo 1"/>
          <p:cNvSpPr>
            <a:spLocks noChangeArrowheads="1"/>
          </p:cNvSpPr>
          <p:nvPr/>
        </p:nvSpPr>
        <p:spPr bwMode="auto">
          <a:xfrm>
            <a:off x="285750" y="0"/>
            <a:ext cx="8572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it-IT" sz="4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vi doni la sua pace </a:t>
            </a:r>
          </a:p>
          <a:p>
            <a:pPr algn="just"/>
            <a:r>
              <a:rPr lang="it-IT" sz="4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Dio onnipotente, </a:t>
            </a:r>
          </a:p>
          <a:p>
            <a:pPr algn="just"/>
            <a:r>
              <a:rPr lang="it-IT" sz="4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Padre e Figlio e Spirito Santo.</a:t>
            </a:r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it-IT" sz="4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Amen.</a:t>
            </a:r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/>
            <a:endParaRPr lang="it-IT" sz="40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just"/>
            <a:r>
              <a:rPr lang="it-IT" sz="4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Nel nome del Signore, andate in pace.</a:t>
            </a:r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it-IT" sz="4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Rendiamo grazie a Dio.</a:t>
            </a:r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asellaDiTesto 1"/>
          <p:cNvSpPr txBox="1">
            <a:spLocks noChangeArrowheads="1"/>
          </p:cNvSpPr>
          <p:nvPr/>
        </p:nvSpPr>
        <p:spPr bwMode="auto">
          <a:xfrm>
            <a:off x="214313" y="142875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latin typeface="Calibri" pitchFamily="34" charset="0"/>
              </a:rPr>
              <a:t>Il Signore sia con voi.</a:t>
            </a:r>
          </a:p>
          <a:p>
            <a:pPr eaLnBrk="0" hangingPunct="0"/>
            <a:r>
              <a:rPr lang="it-IT" sz="4000" b="1">
                <a:latin typeface="Calibri" pitchFamily="34" charset="0"/>
              </a:rPr>
              <a:t>E con il tuo spirito. </a:t>
            </a:r>
            <a:endParaRPr lang="it-IT" sz="4000">
              <a:latin typeface="Calibri" pitchFamily="34" charset="0"/>
            </a:endParaRPr>
          </a:p>
          <a:p>
            <a:pPr eaLnBrk="0" hangingPunct="0"/>
            <a:endParaRPr lang="it-IT" sz="4000">
              <a:latin typeface="Calibri" pitchFamily="34" charset="0"/>
            </a:endParaRPr>
          </a:p>
          <a:p>
            <a:pPr eaLnBrk="0" hangingPunct="0"/>
            <a:r>
              <a:rPr lang="it-IT" sz="4000">
                <a:latin typeface="Calibri" pitchFamily="34" charset="0"/>
              </a:rPr>
              <a:t>Vi benedica Dio onnipotente </a:t>
            </a:r>
          </a:p>
          <a:p>
            <a:pPr eaLnBrk="0" hangingPunct="0"/>
            <a:r>
              <a:rPr lang="it-IT" sz="4000">
                <a:latin typeface="Calibri" pitchFamily="34" charset="0"/>
              </a:rPr>
              <a:t>Padre e Figlio e Spirito Santo.		</a:t>
            </a:r>
          </a:p>
          <a:p>
            <a:pPr eaLnBrk="0" hangingPunct="0"/>
            <a:r>
              <a:rPr lang="it-IT" sz="4000" b="1">
                <a:latin typeface="Calibri" pitchFamily="34" charset="0"/>
              </a:rPr>
              <a:t>Amen. </a:t>
            </a:r>
            <a:endParaRPr lang="it-IT" sz="4000">
              <a:latin typeface="Calibri" pitchFamily="34" charset="0"/>
            </a:endParaRPr>
          </a:p>
          <a:p>
            <a:pPr eaLnBrk="0" hangingPunct="0"/>
            <a:endParaRPr lang="it-IT" sz="4000">
              <a:latin typeface="Calibri" pitchFamily="34" charset="0"/>
            </a:endParaRPr>
          </a:p>
          <a:p>
            <a:pPr eaLnBrk="0" hangingPunct="0"/>
            <a:r>
              <a:rPr lang="it-IT" sz="4000">
                <a:latin typeface="Calibri" pitchFamily="34" charset="0"/>
              </a:rPr>
              <a:t>Nel nome del Signore: andate in pace.</a:t>
            </a:r>
          </a:p>
          <a:p>
            <a:pPr eaLnBrk="0" hangingPunct="0"/>
            <a:r>
              <a:rPr lang="it-IT" sz="4000" b="1">
                <a:latin typeface="Calibri" pitchFamily="34" charset="0"/>
              </a:rPr>
              <a:t>Rendiamo grazie a Dio. </a:t>
            </a:r>
            <a:endParaRPr lang="it-IT" sz="40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" descr="N:\05 Fotografie\Gite\Terrasanta\Terrasanta 2005\Terrasanta 2005 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14282" y="285728"/>
            <a:ext cx="8643998" cy="3416320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  <a:cs typeface="+mn-cs"/>
              </a:rPr>
              <a:t>Auguri a </a:t>
            </a:r>
          </a:p>
          <a:p>
            <a:pPr algn="ctr" eaLnBrk="0" hangingPunct="0">
              <a:defRPr/>
            </a:pPr>
            <a:r>
              <a:rPr lang="it-IT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Carolina</a:t>
            </a:r>
            <a:endParaRPr lang="it-IT" sz="72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risten ITC" pitchFamily="66" charset="0"/>
            </a:endParaRPr>
          </a:p>
          <a:p>
            <a:pPr algn="ctr" eaLnBrk="0" hangingPunct="0">
              <a:defRPr/>
            </a:pPr>
            <a:endParaRPr lang="it-IT" sz="72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risten ITC" pitchFamily="66" charset="0"/>
              <a:cs typeface="+mn-cs"/>
            </a:endParaRPr>
          </a:p>
        </p:txBody>
      </p:sp>
      <p:pic>
        <p:nvPicPr>
          <p:cNvPr id="266244" name="Picture 4" descr="http://immareli.altervista.org/ani/angelo_or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196752"/>
            <a:ext cx="2887579" cy="2857520"/>
          </a:xfrm>
          <a:prstGeom prst="rect">
            <a:avLst/>
          </a:prstGeom>
          <a:noFill/>
        </p:spPr>
      </p:pic>
      <p:pic>
        <p:nvPicPr>
          <p:cNvPr id="7" name="Picture 4" descr="http://immareli.altervista.org/ani/angelo_or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97437">
            <a:off x="6811610" y="1803070"/>
            <a:ext cx="2887579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0" descr="http://immareli.altervista.org/ani/nativitamo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000100" y="285728"/>
            <a:ext cx="7297190" cy="6001643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0"/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  <a:cs typeface="+mn-cs"/>
              </a:rPr>
              <a:t>Ciao a tutti</a:t>
            </a:r>
          </a:p>
          <a:p>
            <a:pPr algn="ctr" eaLnBrk="0" hangingPunct="0">
              <a:defRPr/>
            </a:pP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  <a:cs typeface="+mn-cs"/>
              </a:rPr>
              <a:t>e</a:t>
            </a:r>
          </a:p>
          <a:p>
            <a:pPr algn="ctr" eaLnBrk="0" hangingPunct="0">
              <a:defRPr/>
            </a:pP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  <a:cs typeface="+mn-cs"/>
              </a:rPr>
              <a:t>buona</a:t>
            </a:r>
          </a:p>
          <a:p>
            <a:pPr algn="ctr" eaLnBrk="0" hangingPunct="0">
              <a:defRPr/>
            </a:pPr>
            <a:r>
              <a:rPr lang="it-IT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  <a:cs typeface="+mn-cs"/>
              </a:rPr>
              <a:t>domenica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antamariadellasperanzacesena.it/Immagini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642938" y="285750"/>
            <a:ext cx="8001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A te che sei del mondo il Creatore, 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http://www.micromedia.unisal.it/Nata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71500"/>
            <a:ext cx="81803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42875" y="357188"/>
            <a:ext cx="8786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mancano pani e fuoco, o mio Signore. 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857375" y="785813"/>
            <a:ext cx="54292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Caro eletto pargoletto, quanta questa povertà, più m'innamora, 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625" y="0"/>
            <a:ext cx="828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giacché ti fece amor povero ancora.</a:t>
            </a:r>
            <a:endParaRPr lang="it-IT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357188" y="0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giacché ti fece amor povero ancora.</a:t>
            </a:r>
            <a:endParaRPr lang="it-IT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14313" y="0"/>
            <a:ext cx="86439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 dirty="0" smtClean="0">
                <a:latin typeface="Calibri" pitchFamily="34" charset="0"/>
                <a:cs typeface="Times New Roman" pitchFamily="18" charset="0"/>
              </a:rPr>
              <a:t>O Padre, il tuo unico Figlio si è manifestato nella nostra carne mortale, concedi a noi, che lo abbiamo conosciuto come vero uomo, di essere interiormente rinnovati a sua immagine. Egli </a:t>
            </a:r>
            <a:r>
              <a:rPr lang="it-IT" sz="4000" dirty="0">
                <a:latin typeface="Calibri" pitchFamily="34" charset="0"/>
                <a:cs typeface="Times New Roman" pitchFamily="18" charset="0"/>
              </a:rPr>
              <a:t>è Dio, e vive e regna con te, nell'unità dello Spirito Santo, per tutti i secoli dei secoli. 			</a:t>
            </a:r>
            <a:endParaRPr lang="it-IT" sz="40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it-IT" sz="4000" b="1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it-IT" sz="4000" b="1" dirty="0" smtClean="0">
                <a:latin typeface="Calibri" pitchFamily="34" charset="0"/>
                <a:cs typeface="Times New Roman" pitchFamily="18" charset="0"/>
              </a:rPr>
              <a:t>				Amen</a:t>
            </a:r>
            <a:r>
              <a:rPr lang="it-IT" sz="4000" b="1" dirty="0"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magine 3" descr="Angeli glor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0"/>
            <a:ext cx="5072062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tella com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286000" y="3013075"/>
            <a:ext cx="58578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scendi dalle stelle,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 Re del cielo,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57188" y="0"/>
            <a:ext cx="83581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 i="1" dirty="0" smtClean="0">
                <a:latin typeface="Calibri" pitchFamily="34" charset="0"/>
                <a:ea typeface="Times New Roman" pitchFamily="18" charset="0"/>
                <a:cs typeface="Arial" charset="0"/>
              </a:rPr>
              <a:t>Dal </a:t>
            </a:r>
            <a:r>
              <a:rPr lang="it-IT" sz="4000" i="1" dirty="0">
                <a:latin typeface="Calibri" pitchFamily="34" charset="0"/>
                <a:ea typeface="Times New Roman" pitchFamily="18" charset="0"/>
                <a:cs typeface="Arial" charset="0"/>
              </a:rPr>
              <a:t>libro del profeta Isaia</a:t>
            </a:r>
          </a:p>
          <a:p>
            <a:pPr algn="just"/>
            <a:r>
              <a:rPr lang="it-IT" sz="4000" dirty="0" smtClean="0">
                <a:latin typeface="Calibri" pitchFamily="34" charset="0"/>
                <a:ea typeface="Times New Roman" pitchFamily="18" charset="0"/>
                <a:cs typeface="Arial" charset="0"/>
              </a:rPr>
              <a:t>«Consolate, </a:t>
            </a:r>
            <a:r>
              <a:rPr lang="it-IT" sz="4000" dirty="0" err="1" smtClean="0">
                <a:latin typeface="Calibri" pitchFamily="34" charset="0"/>
                <a:ea typeface="Times New Roman" pitchFamily="18" charset="0"/>
                <a:cs typeface="Arial" charset="0"/>
              </a:rPr>
              <a:t>consolate</a:t>
            </a:r>
            <a:r>
              <a:rPr lang="it-IT" sz="4000" dirty="0" smtClean="0">
                <a:latin typeface="Calibri" pitchFamily="34" charset="0"/>
                <a:ea typeface="Times New Roman" pitchFamily="18" charset="0"/>
                <a:cs typeface="Arial" charset="0"/>
              </a:rPr>
              <a:t> il mio popolo – dice il vostro Dio. Parlate al cuore di Gerusalemme e gridatele che la sua tribolazione è compiuta la sua colpa è scontata, perché ha ricevuto dalla mano del Signore il doppio per tutti i suoi peccati». </a:t>
            </a:r>
            <a:endParaRPr lang="it-IT" sz="4000" b="1" dirty="0" smtClean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0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Una voce grida: «Nel deserto preparate la via al Signore, spianate nella steppa la strada per il nostro Dio. Ogni valle sia innalzata, ogni monte e ogni colle siano abbassati; il terreno accidentato si trasformi in piano e quello scosceso in vallata. Allora si rivelerà la gloria del Signore e tutti gli uomini insieme la vedranno, perché la bocca del Signore ha parlato». </a:t>
            </a:r>
            <a:endParaRPr lang="it-IT" sz="4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0"/>
            <a:ext cx="8786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Sali su un alto monte, tu che annunci liete notizie a Sion! Alza la tua voce con forza, tu che annunci liete notizie a Gerusalemme. Alza la voce, non temere; annuncia alle città di Giuda: «Ecco il vostro Dio! Ecco, il Signore Dio viene con potenza, il suo braccio esercita il dominio. Ecco, egli ha con sé il premio e la sua ricompensa lo precede. </a:t>
            </a:r>
            <a:endParaRPr lang="it-IT" sz="4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0"/>
            <a:ext cx="87868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Come un pastore egli fa pascolare il gregge e con il suo braccio lo raduna; porta gli agnellini sul petto e conduce dolcemente le pecore madri».</a:t>
            </a:r>
          </a:p>
          <a:p>
            <a:pPr lvl="0" algn="just"/>
            <a:endParaRPr lang="it-IT" sz="4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lvl="0" algn="just"/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Parola di Dio.     </a:t>
            </a:r>
          </a:p>
          <a:p>
            <a:pPr lvl="0" algn="r"/>
            <a:r>
              <a:rPr lang="it-IT" sz="4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Rendiamo grazie a Dio.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44937"/>
          </a:xfrm>
          <a:prstGeom prst="rect">
            <a:avLst/>
          </a:prstGeom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85375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66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a-ES" sz="6600" b="1" i="1" dirty="0">
                <a:solidFill>
                  <a:srgbClr val="FF0A1E"/>
                </a:solidFill>
                <a:latin typeface="Comic Sans MS" pitchFamily="66" charset="0"/>
              </a:rPr>
              <a:t>Salmo responsoriale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85813" y="1341438"/>
            <a:ext cx="8358187" cy="707886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Benedici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Signore, * anima mia.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42844" y="3717925"/>
            <a:ext cx="8572531" cy="3170099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Sei tanto grande, Signore, mio Dio! Sei rivestito di maestà e di splendore, avvolto di luce come di un manto, tu che distendi i cieli come una tenda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it-IT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 autoUpdateAnimBg="0"/>
      <p:bldP spid="11269" grpId="0" animBg="1" autoUpdateAnimBg="0"/>
      <p:bldP spid="1127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ascatas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ttangolo 2"/>
          <p:cNvSpPr>
            <a:spLocks noChangeArrowheads="1"/>
          </p:cNvSpPr>
          <p:nvPr/>
        </p:nvSpPr>
        <p:spPr bwMode="auto">
          <a:xfrm>
            <a:off x="0" y="34290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Costruisci sulle acque le tue alte dimore, fai delle nubi il tuo carro, cammini sulle ali del vento, fai dei venti i tuoi messaggeri e dei fulmini i tuoi ministri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5813" y="1341438"/>
            <a:ext cx="8358187" cy="707886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Benedici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Signore, * anima mia.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oto_pesci_sub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42908" y="2928934"/>
            <a:ext cx="9072596" cy="378565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4000" b="1" i="1" dirty="0" smtClean="0">
                <a:latin typeface="Comic Sans MS" pitchFamily="66" charset="0"/>
              </a:rPr>
              <a:t>Quante sono le tue opere, Signore! Le hai fatte tutte con saggezza; la terra è piena delle tue creature. Ecco il mare spazioso e vasto: là rettili e pesci senza numero, animali piccoli e grandi. </a:t>
            </a:r>
            <a:endParaRPr lang="ca-ES" sz="4000" b="1" i="1" dirty="0"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85813" y="142852"/>
            <a:ext cx="8358187" cy="707886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Benedici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Signore, * anima mia.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Immagine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42910" y="285728"/>
            <a:ext cx="8358187" cy="707886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Benedici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Signore, * anima mia.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85720" y="3500438"/>
            <a:ext cx="8572500" cy="3170099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i="1" dirty="0" smtClean="0">
                <a:latin typeface="Comic Sans MS" pitchFamily="66" charset="0"/>
              </a:rPr>
              <a:t>Tutti da te aspettano che tu dia loro cibo a tempo opportuno. Tu lo provvedi, essi lo raccolgono; apri la tua mano, si saziano di beni.</a:t>
            </a:r>
            <a:endParaRPr lang="ca-ES" sz="40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rfalle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4282" y="285728"/>
            <a:ext cx="8358187" cy="707886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Benedici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Signore, * anima mia.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85750" y="2857500"/>
            <a:ext cx="8572500" cy="378565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i="1" dirty="0" smtClean="0">
                <a:latin typeface="Comic Sans MS" pitchFamily="66" charset="0"/>
              </a:rPr>
              <a:t>Nascondi il tuo volto: li assale il terrore; togli loro il respiro: muoiono, e ritornano nella loro polvere. Mandi il tuo spirito, sono creati, e rinnovi la faccia della terra.</a:t>
            </a:r>
            <a:endParaRPr lang="ca-ES" sz="40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:\prewsepe cattedrale\IMG_1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2554288"/>
          </a:xfrm>
          <a:prstGeom prst="rect">
            <a:avLst/>
          </a:prstGeom>
          <a:solidFill>
            <a:srgbClr val="FFC000">
              <a:alpha val="52941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Alle, alleluia, </a:t>
            </a:r>
            <a:r>
              <a:rPr lang="it-IT" sz="4000" cap="al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alleluia</a:t>
            </a:r>
            <a:r>
              <a:rPr lang="it-IT" sz="4000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, è nato il Salvatore, gloria su nel cielo. Alle, alleluia, </a:t>
            </a:r>
            <a:r>
              <a:rPr lang="it-IT" sz="4000" cap="al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alleluia</a:t>
            </a:r>
            <a:r>
              <a:rPr lang="it-IT" sz="4000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, è nato il Salvatore, pace sulla terra. </a:t>
            </a:r>
            <a:endParaRPr lang="it-IT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Betlem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928813" y="214313"/>
            <a:ext cx="51435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vieni in una grotta al freddo, al gelo.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magine 2" descr="Natale 2007 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714348" y="3714752"/>
            <a:ext cx="7715304" cy="2554545"/>
          </a:xfrm>
          <a:prstGeom prst="rect">
            <a:avLst/>
          </a:prstGeom>
          <a:solidFill>
            <a:srgbClr val="FFC000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it-IT" sz="4000" b="1" dirty="0" smtClean="0">
                <a:latin typeface="Stencil" pitchFamily="82" charset="0"/>
                <a:cs typeface="Times New Roman" pitchFamily="18" charset="0"/>
              </a:rPr>
              <a:t>Viene colui che è più forte </a:t>
            </a:r>
          </a:p>
          <a:p>
            <a:pPr algn="just"/>
            <a:r>
              <a:rPr lang="it-IT" sz="4000" b="1" dirty="0" smtClean="0">
                <a:latin typeface="Stencil" pitchFamily="82" charset="0"/>
                <a:cs typeface="Times New Roman" pitchFamily="18" charset="0"/>
              </a:rPr>
              <a:t>di me, disse Giovanni; </a:t>
            </a:r>
          </a:p>
          <a:p>
            <a:pPr algn="just"/>
            <a:r>
              <a:rPr lang="it-IT" sz="4000" b="1" dirty="0" smtClean="0">
                <a:latin typeface="Stencil" pitchFamily="82" charset="0"/>
                <a:cs typeface="Times New Roman" pitchFamily="18" charset="0"/>
              </a:rPr>
              <a:t>egli vi battezzerà in </a:t>
            </a:r>
          </a:p>
          <a:p>
            <a:pPr algn="just"/>
            <a:r>
              <a:rPr lang="it-IT" sz="4000" b="1" dirty="0" smtClean="0">
                <a:latin typeface="Stencil" pitchFamily="82" charset="0"/>
                <a:cs typeface="Times New Roman" pitchFamily="18" charset="0"/>
              </a:rPr>
              <a:t>Spirito Santo e fuoco.</a:t>
            </a:r>
            <a:endParaRPr lang="it-IT" sz="4000" b="1" dirty="0">
              <a:latin typeface="Stencil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:\prewsepe cattedrale\IMG_1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2554288"/>
          </a:xfrm>
          <a:prstGeom prst="rect">
            <a:avLst/>
          </a:prstGeom>
          <a:solidFill>
            <a:srgbClr val="FFC000">
              <a:alpha val="52941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Alle, alleluia, </a:t>
            </a:r>
            <a:r>
              <a:rPr lang="it-IT" sz="4000" cap="al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alleluia</a:t>
            </a:r>
            <a:r>
              <a:rPr lang="it-IT" sz="4000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, è nato il Salvatore, gloria su nel cielo. Alle, alleluia, </a:t>
            </a:r>
            <a:r>
              <a:rPr lang="it-IT" sz="4000" cap="al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alleluia</a:t>
            </a:r>
            <a:r>
              <a:rPr lang="it-IT" sz="4000" cap="all" dirty="0">
                <a:latin typeface="Tahoma" pitchFamily="34" charset="0"/>
                <a:ea typeface="Tahoma" pitchFamily="34" charset="0"/>
                <a:cs typeface="Tahoma" pitchFamily="34" charset="0"/>
              </a:rPr>
              <a:t>, è nato il Salvatore, pace sulla terra. </a:t>
            </a:r>
            <a:endParaRPr lang="it-IT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ttangolo 1"/>
          <p:cNvSpPr>
            <a:spLocks noChangeArrowheads="1"/>
          </p:cNvSpPr>
          <p:nvPr/>
        </p:nvSpPr>
        <p:spPr bwMode="auto">
          <a:xfrm>
            <a:off x="4214813" y="1071563"/>
            <a:ext cx="4929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pPr eaLnBrk="0" hangingPunct="0"/>
            <a:endParaRPr lang="it-IT" sz="4000" b="1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Dal Vangelo </a:t>
            </a: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secondo Luca.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7827" name="Picture 2" descr="http://www.amcireggiocalabria.it/San%20Luca%20evang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88"/>
            <a:ext cx="37861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214282" y="214313"/>
            <a:ext cx="871543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it-IT" sz="4000" dirty="0">
                <a:latin typeface="+mn-lt"/>
                <a:ea typeface="Times New Roman" pitchFamily="18" charset="0"/>
                <a:cs typeface="Times New Roman" pitchFamily="18" charset="0"/>
              </a:rPr>
              <a:t>In quel tempo, poiché il popolo era in attesa e tutti, riguardo a Giovanni, si domandavano in cuor loro se non fosse lui il Cristo, Giovanni rispose a tutti dicendo: «Io vi battezzo con acqua; ma viene colui che è più forte di me, a cui non sono degno di slegare i lacci dei sandali. Egli vi battezzerà in Spirito Santo e fuoco».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14290"/>
            <a:ext cx="8858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Ed ecco, mentre tutto il popolo veniva battezzato e Gesù, ricevuto anche lui il battesimo, stava in preghiera, il cielo si aprì e discese sopra di lui lo Spirito Santo in forma corporea, come una colomba, e venne una voce dal cielo: «Tu sei il Figlio mio, l’amato: in te ho posto il mio compiacimento».</a:t>
            </a:r>
            <a:endParaRPr lang="it-IT" sz="4000" dirty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Battesimo Gesù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6310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44036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tangolo 1"/>
          <p:cNvSpPr>
            <a:spLocks noChangeArrowheads="1"/>
          </p:cNvSpPr>
          <p:nvPr/>
        </p:nvSpPr>
        <p:spPr bwMode="auto">
          <a:xfrm>
            <a:off x="285750" y="0"/>
            <a:ext cx="85725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 smtClean="0"/>
              <a:t>ESORCISMO</a:t>
            </a:r>
            <a:endParaRPr lang="it-IT" sz="4000" dirty="0" smtClean="0"/>
          </a:p>
          <a:p>
            <a:r>
              <a:rPr lang="it-IT" sz="4000" i="1" dirty="0" smtClean="0"/>
              <a:t>Il parroco impone le mani sul capo dell’eletta senza dire nulla; poi prega:</a:t>
            </a:r>
            <a:endParaRPr lang="it-IT" sz="4000" dirty="0" smtClean="0"/>
          </a:p>
          <a:p>
            <a:r>
              <a:rPr lang="it-IT" sz="4000" dirty="0" smtClean="0"/>
              <a:t>Padre di misericordia, che nella morte e risurrezione del tuo diletto Figlio, hai restituito all’uomo, prigioniero del peccato, la libertà dei tuoi figli, guarda con bontà questa fanciulla: poiché già ha sperimentato la tentazione e ha coscienza delle proprie colpe esaudisci la sua speranza; </a:t>
            </a:r>
            <a:endParaRPr lang="it-IT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ttangolo 1"/>
          <p:cNvSpPr>
            <a:spLocks noChangeArrowheads="1"/>
          </p:cNvSpPr>
          <p:nvPr/>
        </p:nvSpPr>
        <p:spPr bwMode="auto">
          <a:xfrm>
            <a:off x="285750" y="0"/>
            <a:ext cx="82867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dirty="0" smtClean="0"/>
              <a:t>purificala dai peccati e lieta nella pace, fa’ che sia preservata da ogni male nel cammino della sua vita. Per Cristo nostro Signore.				</a:t>
            </a:r>
            <a:r>
              <a:rPr lang="it-IT" sz="4000" dirty="0" smtClean="0"/>
              <a:t>						</a:t>
            </a:r>
            <a:r>
              <a:rPr lang="it-IT" sz="4000" dirty="0" smtClean="0"/>
              <a:t>	</a:t>
            </a:r>
            <a:r>
              <a:rPr lang="it-IT" sz="4000" b="1" dirty="0" smtClean="0"/>
              <a:t>Amen.</a:t>
            </a:r>
            <a:endParaRPr lang="it-IT" sz="4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tangolo 1"/>
          <p:cNvSpPr>
            <a:spLocks noChangeArrowheads="1"/>
          </p:cNvSpPr>
          <p:nvPr/>
        </p:nvSpPr>
        <p:spPr bwMode="auto">
          <a:xfrm>
            <a:off x="357188" y="0"/>
            <a:ext cx="85725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de-DE" sz="40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r>
              <a:rPr lang="it-IT" sz="4000" dirty="0" smtClean="0"/>
              <a:t>Carolina, ti ungo con l’olio, segno di salvezza: ti fortifichi con la sua potenza Cristo Salvatore, che vive e regna nei secoli dei secoli.</a:t>
            </a:r>
          </a:p>
          <a:p>
            <a:r>
              <a:rPr lang="it-IT" sz="4000" i="1" dirty="0" smtClean="0"/>
              <a:t>L’eletta risponde:</a:t>
            </a:r>
            <a:endParaRPr lang="it-IT" sz="4000" dirty="0" smtClean="0"/>
          </a:p>
          <a:p>
            <a:r>
              <a:rPr lang="it-IT" sz="4000" dirty="0" smtClean="0"/>
              <a:t>Amen.</a:t>
            </a:r>
          </a:p>
          <a:p>
            <a:r>
              <a:rPr lang="it-IT" sz="4000" i="1" dirty="0" smtClean="0"/>
              <a:t>Il parroco unge con l’Olio Santo il petto e le mani dell’eletta.</a:t>
            </a:r>
            <a:endParaRPr lang="it-IT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gruppoliturgico.com/Battesimo/1097.jpg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928688" y="214313"/>
            <a:ext cx="51435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vieni in una grotta al freddo, al gelo.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ttangolo 1"/>
          <p:cNvSpPr>
            <a:spLocks noChangeArrowheads="1"/>
          </p:cNvSpPr>
          <p:nvPr/>
        </p:nvSpPr>
        <p:spPr bwMode="auto">
          <a:xfrm>
            <a:off x="285750" y="0"/>
            <a:ext cx="85010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Fratelli </a:t>
            </a:r>
            <a:r>
              <a:rPr lang="it-IT" sz="4000" dirty="0" err="1" smtClean="0"/>
              <a:t>dilettissimi</a:t>
            </a:r>
            <a:r>
              <a:rPr lang="it-IT" sz="4000" dirty="0" smtClean="0"/>
              <a:t>, supplichiamo Dio Padre onnipotente, perché a Carolina, che col consenso dei genitori, chiede il Battesimo, conceda di entrare a far parte dei suoi figli di adozione in Cristo Gesù.</a:t>
            </a:r>
            <a:endParaRPr lang="it-IT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ttangolo 1"/>
          <p:cNvSpPr>
            <a:spLocks noChangeArrowheads="1"/>
          </p:cNvSpPr>
          <p:nvPr/>
        </p:nvSpPr>
        <p:spPr bwMode="auto">
          <a:xfrm>
            <a:off x="285750" y="0"/>
            <a:ext cx="82153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Dio, per mezzo dei segni sacramentali, tu operi con invisibile potenza le meraviglie della sal-vezza; e in molti modi, attraverso i tempi, hai preparato l'acqua, tua creatura ad essere segno del battesimo: fin dalle origini il tuo Spirito si librava sulle acque perché contenessero in germe la forza di santificare; </a:t>
            </a:r>
            <a:endParaRPr lang="it-IT" sz="4000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ttangolo 1"/>
          <p:cNvSpPr>
            <a:spLocks noChangeArrowheads="1"/>
          </p:cNvSpPr>
          <p:nvPr/>
        </p:nvSpPr>
        <p:spPr bwMode="auto">
          <a:xfrm>
            <a:off x="428625" y="0"/>
            <a:ext cx="8143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 anche nel diluvio hai prefigurato il Battesimo, perché, oggi come allora, l'acqua segnasse la fine del peccato e l'inizio della vita nuova; tu hai liberato dalla schiavitù i figli di Abramo, facendoli passare illesi attraverso il Mar Rosso, perché fossero immagine del futuro popolo dei battezzati; </a:t>
            </a:r>
            <a:endParaRPr lang="it-IT" sz="4000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ttangolo 1"/>
          <p:cNvSpPr>
            <a:spLocks noChangeArrowheads="1"/>
          </p:cNvSpPr>
          <p:nvPr/>
        </p:nvSpPr>
        <p:spPr bwMode="auto">
          <a:xfrm>
            <a:off x="285750" y="0"/>
            <a:ext cx="8572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infine, nella pienezza dei tempi, il tuo Figlio, battezzato nell'acqua del Giordano, fu consacrato dallo Spirito Santo; innalzato sulla croce, egli versò dal suo fianco sangue ed acqua; e dopo la sua risurrezione comandò ai discepoli: "Andate, annunciate il Vangelo a tutti i popoli, e battezzateli nel nome del Padre e del Figlio e dello Spirito Santo".</a:t>
            </a:r>
            <a:endParaRPr lang="it-IT" sz="4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ttangolo 1"/>
          <p:cNvSpPr>
            <a:spLocks noChangeArrowheads="1"/>
          </p:cNvSpPr>
          <p:nvPr/>
        </p:nvSpPr>
        <p:spPr bwMode="auto">
          <a:xfrm>
            <a:off x="285750" y="0"/>
            <a:ext cx="82867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 ora, Padre, guarda con amore la tua Chiesa: fa' scaturire per lei la sorgente del Battesimo, infondi in quest'acqua, per opera dello Spirito Santo, la grazia del tuo unico Figlio; affinché con il sacramento del Battesimo, l'uomo, fatto a tua immagine, sia lavato dalla macchia del peccato, e dall'acqua e dallo Spirito Santo rinasca come nuova creatura.</a:t>
            </a:r>
            <a:endParaRPr lang="it-IT" sz="4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ttangolo 1"/>
          <p:cNvSpPr>
            <a:spLocks noChangeArrowheads="1"/>
          </p:cNvSpPr>
          <p:nvPr/>
        </p:nvSpPr>
        <p:spPr bwMode="auto">
          <a:xfrm>
            <a:off x="214313" y="357188"/>
            <a:ext cx="8572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Discenda in quest'acqua la potenza dello Spirito Santo: perché coloro che in essa riceveranno il Battesimo, siano sepolti con Cristo nella morte e con lui risorgano alla vita immortale.</a:t>
            </a:r>
            <a:endParaRPr lang="it-IT" sz="4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it-IT" sz="4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Per Cristo nostro Signore.</a:t>
            </a:r>
            <a:endParaRPr lang="it-IT" sz="4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it-IT" sz="4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Amen.</a:t>
            </a:r>
            <a:endParaRPr lang="it-IT" sz="4000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ttangolo 1"/>
          <p:cNvSpPr>
            <a:spLocks noChangeArrowheads="1"/>
          </p:cNvSpPr>
          <p:nvPr/>
        </p:nvSpPr>
        <p:spPr bwMode="auto">
          <a:xfrm>
            <a:off x="214313" y="0"/>
            <a:ext cx="85010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Cari fratelli, la nostra Carolina, dopo una lunga preparazione sta ora per ricevere il Battesimo. Chiamata dal Padre a una nuova vita diventerà cristiana e discepola di Gesù. Il nostro compito educativo e il sostegno nella fede, che le abbiamo offerto finora, non termina con il Battesimo</a:t>
            </a:r>
            <a:r>
              <a:rPr lang="it-IT" sz="4000" dirty="0" smtClean="0"/>
              <a:t>.</a:t>
            </a:r>
            <a:endParaRPr lang="it-IT" sz="4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88640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dirty="0" smtClean="0">
                <a:solidFill>
                  <a:srgbClr val="000000"/>
                </a:solidFill>
              </a:rPr>
              <a:t>In primo luogo, voi, mamma e catechista, che ora manifestate la vostra gioia per il suo Battesimo, sarete i primi testimoni e responsabili della sua educazione cristiana. Anche noi, che l’abbiamo preparata a questo incontro con Cristo, dobbiamo impegnarci ad aiutarla nella crescita della sua fede. </a:t>
            </a:r>
            <a:endParaRPr lang="it-IT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ttangolo 1"/>
          <p:cNvSpPr>
            <a:spLocks noChangeArrowheads="1"/>
          </p:cNvSpPr>
          <p:nvPr/>
        </p:nvSpPr>
        <p:spPr bwMode="auto">
          <a:xfrm>
            <a:off x="285750" y="0"/>
            <a:ext cx="8572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it-IT" sz="4000" dirty="0" smtClean="0">
                <a:solidFill>
                  <a:srgbClr val="000000"/>
                </a:solidFill>
              </a:rPr>
              <a:t>Perciò, prima che Carolina faccia davanti a noi la professione di fede, tutti responsabilmente rinnoviamo davanti a lei la professione della nostra fede che è la fede di tutta la Chiesa.</a:t>
            </a:r>
            <a:endParaRPr lang="it-IT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285750" y="285750"/>
            <a:ext cx="86439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it-IT" sz="4000" b="1">
                <a:latin typeface="Tahoma" pitchFamily="34" charset="0"/>
                <a:ea typeface="Times New Roman" pitchFamily="18" charset="0"/>
                <a:cs typeface="Tahoma" pitchFamily="34" charset="0"/>
              </a:rPr>
              <a:t>Io credo in Dio, Padre onnipotente, creatore del cielo e della terra; e in Gesù Cristo, suo unico Figlio, nostro Signore, </a:t>
            </a:r>
            <a:r>
              <a:rPr lang="it-IT" sz="4000" b="1" u="sng">
                <a:latin typeface="Tahoma" pitchFamily="34" charset="0"/>
                <a:ea typeface="Times New Roman" pitchFamily="18" charset="0"/>
                <a:cs typeface="Tahoma" pitchFamily="34" charset="0"/>
              </a:rPr>
              <a:t>il quale fu concepito di Spirito Santo, nacque da Maria Vergine</a:t>
            </a:r>
            <a:r>
              <a:rPr lang="it-IT" sz="4000" b="1">
                <a:latin typeface="Tahoma" pitchFamily="34" charset="0"/>
                <a:ea typeface="Times New Roman" pitchFamily="18" charset="0"/>
                <a:cs typeface="Tahoma" pitchFamily="34" charset="0"/>
              </a:rPr>
              <a:t>, patì sotto Ponzio Pilato, fu crocifisso, morì e fu sepolto; discese agli inferi; </a:t>
            </a:r>
            <a:endParaRPr lang="it-IT" sz="400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Nat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63" y="0"/>
            <a:ext cx="65722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 Bambino mio divino,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io ti vedo qui a tremar: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 Dio beato!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ttangolo 1"/>
          <p:cNvSpPr>
            <a:spLocks noChangeArrowheads="1"/>
          </p:cNvSpPr>
          <p:nvPr/>
        </p:nvSpPr>
        <p:spPr bwMode="auto">
          <a:xfrm>
            <a:off x="214313" y="214313"/>
            <a:ext cx="86439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il terzo giorno risuscitò da morte; salì al cielo, siede alla destra di Dio Padre onnipotente; di là verrà a giudicare i vivi e i morti. Credo nello Spirito Santo, la santa Chiesa cattolica, la comunione dei santi, la remissione dei peccati, la risurrezione della carne, la vita eterna. Amen.</a:t>
            </a:r>
            <a:endParaRPr lang="it-IT" sz="400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ttangolo 1"/>
          <p:cNvSpPr>
            <a:spLocks noChangeArrowheads="1"/>
          </p:cNvSpPr>
          <p:nvPr/>
        </p:nvSpPr>
        <p:spPr bwMode="auto">
          <a:xfrm>
            <a:off x="285750" y="0"/>
            <a:ext cx="85725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Ora Carolina, prima di essere battezzata, davanti alla Chiesa rinunzia a satana e professa la tua fede.</a:t>
            </a:r>
          </a:p>
          <a:p>
            <a:r>
              <a:rPr lang="it-IT" sz="4000" dirty="0" smtClean="0"/>
              <a:t>Rinunci al peccato, per vivere nella libertà dei figli di Dio?	</a:t>
            </a:r>
            <a:r>
              <a:rPr lang="it-IT" sz="4000" b="1" dirty="0" smtClean="0"/>
              <a:t>Rinuncio.</a:t>
            </a:r>
            <a:endParaRPr lang="it-IT" sz="4000" dirty="0" smtClean="0"/>
          </a:p>
          <a:p>
            <a:r>
              <a:rPr lang="it-IT" sz="4000" dirty="0" smtClean="0"/>
              <a:t>Rinunci alle seduzioni del male, per non lasciarti dominare dal peccato?    								</a:t>
            </a:r>
            <a:r>
              <a:rPr lang="it-IT" sz="4000" b="1" dirty="0" smtClean="0"/>
              <a:t>Rinuncio.</a:t>
            </a:r>
            <a:endParaRPr lang="it-IT" sz="4000" dirty="0" smtClean="0"/>
          </a:p>
          <a:p>
            <a:r>
              <a:rPr lang="it-IT" sz="4000" dirty="0" smtClean="0"/>
              <a:t>Rinunci a Satana, origine e causa di ogni peccato?		</a:t>
            </a:r>
            <a:r>
              <a:rPr lang="it-IT" sz="4000" dirty="0" smtClean="0"/>
              <a:t>			</a:t>
            </a:r>
            <a:r>
              <a:rPr lang="it-IT" sz="4000" b="1" dirty="0" smtClean="0"/>
              <a:t>Rinuncio.</a:t>
            </a:r>
            <a:endParaRPr lang="it-IT" sz="4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ttangolo 1"/>
          <p:cNvSpPr>
            <a:spLocks noChangeArrowheads="1"/>
          </p:cNvSpPr>
          <p:nvPr/>
        </p:nvSpPr>
        <p:spPr bwMode="auto">
          <a:xfrm>
            <a:off x="214313" y="0"/>
            <a:ext cx="86439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Credi in Dio, Padre onnipotente, creatore del cielo e della terra?									</a:t>
            </a:r>
            <a:r>
              <a:rPr lang="it-IT" sz="4000" b="1" dirty="0" smtClean="0"/>
              <a:t>Credo.</a:t>
            </a:r>
            <a:endParaRPr lang="it-IT" sz="4000" dirty="0" smtClean="0"/>
          </a:p>
          <a:p>
            <a:r>
              <a:rPr lang="it-IT" sz="4000" dirty="0" smtClean="0"/>
              <a:t>Credi in Gesù Cristo, suo unico Figlio, nostro Signore, che nacque da Maria vergine, morì e fu sepolto, è risuscitato dai morti e siede alla destra del Padre?     						</a:t>
            </a:r>
            <a:r>
              <a:rPr lang="it-IT" sz="4000" b="1" dirty="0" smtClean="0"/>
              <a:t>Credo.</a:t>
            </a:r>
            <a:endParaRPr lang="it-IT" sz="4000" dirty="0" smtClean="0"/>
          </a:p>
          <a:p>
            <a:pPr algn="just"/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tangolo 1"/>
          <p:cNvSpPr>
            <a:spLocks noChangeArrowheads="1"/>
          </p:cNvSpPr>
          <p:nvPr/>
        </p:nvSpPr>
        <p:spPr bwMode="auto">
          <a:xfrm>
            <a:off x="214313" y="0"/>
            <a:ext cx="864393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Credi nello Spirito Santo, la santa Chiesa cattolica, la comunione dei santi, la remissione dei peccati, la risurrezione della carne e la vita eterna?	        							</a:t>
            </a:r>
            <a:r>
              <a:rPr lang="it-IT" sz="4000" b="1" dirty="0" smtClean="0"/>
              <a:t>Credo.</a:t>
            </a:r>
            <a:endParaRPr lang="it-IT" sz="4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N:\05 Fotografie\Gite\Terrasanta\Terrasanta 2008\Terrasanta 2008 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mareli.altervista.org/ani/acquab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7500990" cy="4500600"/>
          </a:xfrm>
          <a:prstGeom prst="rect">
            <a:avLst/>
          </a:prstGeom>
          <a:noFill/>
        </p:spPr>
      </p:pic>
      <p:sp>
        <p:nvSpPr>
          <p:cNvPr id="67586" name="Rettangolo 1"/>
          <p:cNvSpPr>
            <a:spLocks noChangeArrowheads="1"/>
          </p:cNvSpPr>
          <p:nvPr/>
        </p:nvSpPr>
        <p:spPr bwMode="auto">
          <a:xfrm>
            <a:off x="2214563" y="285750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Carolina,</a:t>
            </a:r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it-IT" sz="4000" b="1" dirty="0">
                <a:solidFill>
                  <a:srgbClr val="000000"/>
                </a:solidFill>
                <a:latin typeface="Arial" charset="0"/>
                <a:cs typeface="Arial" charset="0"/>
              </a:rPr>
              <a:t>io ti battezzo</a:t>
            </a:r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it-IT" sz="4000" b="1" dirty="0">
                <a:solidFill>
                  <a:srgbClr val="000000"/>
                </a:solidFill>
                <a:latin typeface="Arial" charset="0"/>
                <a:cs typeface="Arial" charset="0"/>
              </a:rPr>
              <a:t>nel nome</a:t>
            </a:r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it-IT" sz="4000" b="1" dirty="0">
                <a:solidFill>
                  <a:srgbClr val="000000"/>
                </a:solidFill>
                <a:latin typeface="Arial" charset="0"/>
                <a:cs typeface="Arial" charset="0"/>
              </a:rPr>
              <a:t>del Padre e</a:t>
            </a:r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it-IT" sz="4000" b="1" dirty="0">
                <a:solidFill>
                  <a:srgbClr val="000000"/>
                </a:solidFill>
                <a:latin typeface="Arial" charset="0"/>
                <a:cs typeface="Arial" charset="0"/>
              </a:rPr>
              <a:t>del Figlio e </a:t>
            </a:r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it-IT" sz="4000" b="1" dirty="0">
                <a:solidFill>
                  <a:srgbClr val="000000"/>
                </a:solidFill>
                <a:latin typeface="Arial" charset="0"/>
                <a:cs typeface="Arial" charset="0"/>
              </a:rPr>
              <a:t>dello Spirito Santo.</a:t>
            </a:r>
            <a:endParaRPr lang="it-IT" sz="4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:\05 Fotografie\Gite\Terrasanta 2007\Terrasanta 2007 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ttangolo 1"/>
          <p:cNvSpPr>
            <a:spLocks noChangeArrowheads="1"/>
          </p:cNvSpPr>
          <p:nvPr/>
        </p:nvSpPr>
        <p:spPr bwMode="auto">
          <a:xfrm>
            <a:off x="142875" y="212725"/>
            <a:ext cx="87868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Dio onnipotente, Padre del nostro Signore Gesù Cristo, ti ha liberata dal peccato e ti ha fatto rinascere dall'acqua e dallo Spirito Santo, unendoti al suo popolo; egli stesso ti consacra con il crisma di salvezza, perché inserita in Cristo, sacerdote, re e profeta,  tu sia sempre membra viva del suo corpo per la vita eterna</a:t>
            </a:r>
            <a:r>
              <a:rPr lang="it-IT" sz="4000" dirty="0" smtClean="0"/>
              <a:t>.		</a:t>
            </a:r>
            <a:r>
              <a:rPr lang="it-IT" sz="4000" dirty="0" smtClean="0"/>
              <a:t>	</a:t>
            </a:r>
            <a:r>
              <a:rPr lang="it-IT" sz="4000" dirty="0" smtClean="0"/>
              <a:t>			</a:t>
            </a:r>
            <a:r>
              <a:rPr lang="it-IT" sz="4000" b="1" dirty="0" smtClean="0"/>
              <a:t>Amen</a:t>
            </a:r>
            <a:r>
              <a:rPr lang="it-IT" sz="4000" b="1" dirty="0" smtClean="0"/>
              <a:t>.</a:t>
            </a:r>
            <a:endParaRPr lang="it-IT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:\05 Fotografie\Gite\Terrasanta 2007\Terrasanta 2007 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ttangolo 1"/>
          <p:cNvSpPr>
            <a:spLocks noChangeArrowheads="1"/>
          </p:cNvSpPr>
          <p:nvPr/>
        </p:nvSpPr>
        <p:spPr bwMode="auto">
          <a:xfrm>
            <a:off x="214313" y="0"/>
            <a:ext cx="87153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Carolina, sei diventata nuova creatura e ti sei rivestita di Cristo. Ricevi perciò la veste bianca e portala senza macchia davanti al nostro Signore Gesù Cristo, per avere la vita eterna.		</a:t>
            </a:r>
            <a:r>
              <a:rPr lang="it-IT" sz="4000" b="1" dirty="0" smtClean="0"/>
              <a:t>Amen.</a:t>
            </a:r>
            <a:endParaRPr lang="it-IT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iapositiv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8033" name="Rectangle 1"/>
          <p:cNvSpPr>
            <a:spLocks noChangeArrowheads="1"/>
          </p:cNvSpPr>
          <p:nvPr/>
        </p:nvSpPr>
        <p:spPr bwMode="auto">
          <a:xfrm>
            <a:off x="214313" y="0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Ah, quanto ti costò l'avermi amato.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olyart.it/images/holyart/AC01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6865954" cy="686595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ttangolo 1"/>
          <p:cNvSpPr>
            <a:spLocks noChangeArrowheads="1"/>
          </p:cNvSpPr>
          <p:nvPr/>
        </p:nvSpPr>
        <p:spPr bwMode="auto">
          <a:xfrm>
            <a:off x="357188" y="0"/>
            <a:ext cx="85010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Avvicinati, catechista Suor Maria Lucia, per consegnare alla neofita il simbolo della luce</a:t>
            </a:r>
            <a:r>
              <a:rPr lang="it-IT" sz="4000" dirty="0" smtClean="0"/>
              <a:t>.</a:t>
            </a:r>
          </a:p>
          <a:p>
            <a:endParaRPr lang="it-IT" sz="4000" dirty="0" smtClean="0"/>
          </a:p>
          <a:p>
            <a:r>
              <a:rPr lang="it-IT" sz="4000" dirty="0" smtClean="0"/>
              <a:t>Sei diventata luce in Cristo. Cammina sempre come figlia della luce, perché perseverando nella fede possa andare incontro al Signore che viene, con tutti i santi, nel regno dei cieli.		</a:t>
            </a:r>
            <a:r>
              <a:rPr lang="it-IT" sz="4000" b="1" dirty="0" smtClean="0"/>
              <a:t>Amen.</a:t>
            </a:r>
            <a:endParaRPr lang="it-IT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N:\05 Fotografie\Cattedrale\Pasqua\Pasqua 2009\Pasqua 2009 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41" cy="6858000"/>
          </a:xfrm>
          <a:prstGeom prst="rect">
            <a:avLst/>
          </a:prstGeom>
          <a:noFill/>
        </p:spPr>
      </p:pic>
      <p:pic>
        <p:nvPicPr>
          <p:cNvPr id="9218" name="Picture 2" descr="http://immareli.altervista.org/ani/candela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2924">
            <a:off x="3000364" y="714356"/>
            <a:ext cx="1000132" cy="325969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prewsepe cattedrale\IMG_1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immareli.altervista.org/ani/cometa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85794"/>
            <a:ext cx="4684451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mareli.altervista.org/ani/nativitamo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805" cy="6858000"/>
          </a:xfrm>
          <a:prstGeom prst="rect">
            <a:avLst/>
          </a:prstGeom>
          <a:noFill/>
        </p:spPr>
      </p:pic>
      <p:sp>
        <p:nvSpPr>
          <p:cNvPr id="384001" name="Rectangle 1"/>
          <p:cNvSpPr>
            <a:spLocks noChangeArrowheads="1"/>
          </p:cNvSpPr>
          <p:nvPr/>
        </p:nvSpPr>
        <p:spPr bwMode="auto">
          <a:xfrm>
            <a:off x="1143000" y="428625"/>
            <a:ext cx="73580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Astro del ciel,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Pargol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divin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! Mite Agnello Redentor! 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0630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428596" y="357166"/>
            <a:ext cx="84296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Tu che i vati da lungi sognar, </a:t>
            </a:r>
          </a:p>
          <a:p>
            <a:pPr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tu che angeliche voci annunziar,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illilh9821.altervista.org/albums/userpics/10001/2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ttangolo 1"/>
          <p:cNvSpPr>
            <a:spLocks noChangeArrowheads="1"/>
          </p:cNvSpPr>
          <p:nvPr/>
        </p:nvSpPr>
        <p:spPr bwMode="auto">
          <a:xfrm>
            <a:off x="1928813" y="5000625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4" name="Picture 2" descr="http://immareli.altervista.org/ani/ang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004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/>
        </p:nvSpPr>
        <p:spPr bwMode="auto">
          <a:xfrm>
            <a:off x="3429000" y="0"/>
            <a:ext cx="571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http://immareli.altervista.org/ani/presepe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080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714348" y="1428736"/>
            <a:ext cx="7429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Astro del ciel,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Pargol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divin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! Mite Agnello Redentor! 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al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500298" y="142875"/>
            <a:ext cx="6643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Tu di stirpe regale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decor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, tu virgineo mistico fior,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ativit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8033" name="Rectangle 1"/>
          <p:cNvSpPr>
            <a:spLocks noChangeArrowheads="1"/>
          </p:cNvSpPr>
          <p:nvPr/>
        </p:nvSpPr>
        <p:spPr bwMode="auto">
          <a:xfrm>
            <a:off x="214313" y="0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Ah, quanto ti costò l'avermi amato.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illilh9821.altervista.org/albums/userpics/10001/2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ttangolo 1"/>
          <p:cNvSpPr>
            <a:spLocks noChangeArrowheads="1"/>
          </p:cNvSpPr>
          <p:nvPr/>
        </p:nvSpPr>
        <p:spPr bwMode="auto">
          <a:xfrm>
            <a:off x="1928813" y="5000625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4" name="Picture 2" descr="http://immareli.altervista.org/ani/ang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004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/>
        </p:nvSpPr>
        <p:spPr bwMode="auto">
          <a:xfrm>
            <a:off x="3429000" y="0"/>
            <a:ext cx="571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Nat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85750" y="0"/>
            <a:ext cx="735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Astro del ciel,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Pargol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divin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! Mite Agnello Redentor! 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http://immareli.altervista.org/ani/presepe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352348" cy="5786478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71472" y="142852"/>
            <a:ext cx="7858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Tu disceso a scontare l'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error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, tu sol nato a parlare d'amor.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tillilh9821.altervista.org/albums/userpics/10001/2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ttangolo 1"/>
          <p:cNvSpPr>
            <a:spLocks noChangeArrowheads="1"/>
          </p:cNvSpPr>
          <p:nvPr/>
        </p:nvSpPr>
        <p:spPr bwMode="auto">
          <a:xfrm>
            <a:off x="1928813" y="5000625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4" name="Picture 2" descr="http://immareli.altervista.org/ani/ang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2360004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/>
        </p:nvSpPr>
        <p:spPr bwMode="auto">
          <a:xfrm>
            <a:off x="3429000" y="0"/>
            <a:ext cx="571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Luce dona alle menti, pace infondi nei cuor!</a:t>
            </a:r>
            <a:endParaRPr lang="it-IT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142875"/>
            <a:ext cx="91471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Dio.</a:t>
            </a:r>
            <a:endParaRPr lang="it-IT" sz="4400" dirty="0">
              <a:latin typeface="+mj-lt"/>
            </a:endParaRPr>
          </a:p>
          <a:p>
            <a:pPr algn="just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http://www.micromedia.unisal.it/Nata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85825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000496" y="357166"/>
            <a:ext cx="478634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313" y="3857625"/>
            <a:ext cx="3643312" cy="1323975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875" y="5286375"/>
            <a:ext cx="5072063" cy="1323975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Dio dell’universo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4" descr="Nat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286116" y="142852"/>
            <a:ext cx="5214974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I cieli e la terra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sono pieni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della tua gloria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4643446"/>
            <a:ext cx="5072066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I cieli e la terra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sono pieni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della tua gloria</a:t>
            </a:r>
          </a:p>
        </p:txBody>
      </p:sp>
      <p:pic>
        <p:nvPicPr>
          <p:cNvPr id="315394" name="Picture 2" descr="http://immareli.altervista.org/ani/ang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2360004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tangolo 1"/>
          <p:cNvSpPr>
            <a:spLocks noChangeArrowheads="1"/>
          </p:cNvSpPr>
          <p:nvPr/>
        </p:nvSpPr>
        <p:spPr bwMode="auto">
          <a:xfrm>
            <a:off x="214313" y="0"/>
            <a:ext cx="864393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Carolina, che cosa desideri?</a:t>
            </a:r>
          </a:p>
          <a:p>
            <a:r>
              <a:rPr lang="it-IT" sz="4000" b="1" dirty="0" smtClean="0"/>
              <a:t>Desidero diventare cristiana.</a:t>
            </a:r>
            <a:endParaRPr lang="it-IT" sz="4000" dirty="0" smtClean="0"/>
          </a:p>
          <a:p>
            <a:r>
              <a:rPr lang="it-IT" sz="4000" dirty="0" smtClean="0"/>
              <a:t>Perché vuoi diventare cristiana?</a:t>
            </a:r>
          </a:p>
          <a:p>
            <a:r>
              <a:rPr lang="it-IT" sz="4000" b="1" dirty="0" smtClean="0"/>
              <a:t>Perché credo in Cristo.</a:t>
            </a:r>
            <a:endParaRPr lang="it-IT" sz="4000" dirty="0" smtClean="0"/>
          </a:p>
          <a:p>
            <a:r>
              <a:rPr lang="it-IT" sz="4000" dirty="0" smtClean="0"/>
              <a:t>La fede in Cristo che cosa ti dona?</a:t>
            </a:r>
          </a:p>
          <a:p>
            <a:r>
              <a:rPr lang="it-IT" sz="4000" b="1" dirty="0" smtClean="0"/>
              <a:t>La vita eterna</a:t>
            </a:r>
            <a:r>
              <a:rPr lang="it-IT" sz="4000" b="1" dirty="0" smtClean="0"/>
              <a:t>.</a:t>
            </a:r>
          </a:p>
          <a:p>
            <a:endParaRPr lang="it-IT" sz="4000" dirty="0" smtClean="0"/>
          </a:p>
          <a:p>
            <a:r>
              <a:rPr lang="it-IT" sz="4000" dirty="0" smtClean="0"/>
              <a:t>Carolina</a:t>
            </a:r>
            <a:r>
              <a:rPr lang="it-IT" sz="4000" dirty="0" smtClean="0"/>
              <a:t>, avvicinati ai tuoi genitori e invitali a venire qui insieme con te per esprimere il loro consenso.</a:t>
            </a:r>
          </a:p>
          <a:p>
            <a:endParaRPr lang="it-IT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9" descr="xangel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3417888"/>
            <a:ext cx="3571875" cy="3440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3971" name="Picture 10" descr="xangel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338" y="857250"/>
            <a:ext cx="2705100" cy="342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83973" name="Picture 8" descr="xangel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357313"/>
            <a:ext cx="3071813" cy="307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857356" y="1785926"/>
            <a:ext cx="5572125" cy="255428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Nell’alto dei cieli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85720" y="214290"/>
            <a:ext cx="5072097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è colui che viene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14546" y="3714752"/>
            <a:ext cx="6572296" cy="292387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è colui che viene</a:t>
            </a:r>
          </a:p>
          <a:p>
            <a:pPr algn="ctr"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nel nome del Signore.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90630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Nell’alto dei cieli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8" descr="http://www.micromedia.unisal.it/Nata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85825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000496" y="357166"/>
            <a:ext cx="478634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313" y="3857625"/>
            <a:ext cx="3643312" cy="1323975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875" y="5286375"/>
            <a:ext cx="5072063" cy="1323975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</a:rPr>
              <a:t>Dio dell’universo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magine 3" descr="Eucaristia 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latin typeface="Times" charset="0"/>
                <a:cs typeface="+mn-cs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nell'attesa della tua venuta.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Immagine 2" descr="0015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Diapositiv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357158" y="-5417"/>
            <a:ext cx="8215370" cy="686341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Padre nostro, che sei nei cieli,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santificato il tuo nome,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venga il tuo regno,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fatta la tua volontà,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in cielo così in terra.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Dacci oggi il nostro pane quotidiano,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rimetti a noi i nostri debiti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noi li rimettiamo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 nostri debitori,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non ci indurre in tentazione, </a:t>
            </a:r>
          </a:p>
          <a:p>
            <a:pPr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liberaci dal male.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1"/>
          <p:cNvSpPr>
            <a:spLocks noChangeArrowheads="1"/>
          </p:cNvSpPr>
          <p:nvPr/>
        </p:nvSpPr>
        <p:spPr bwMode="auto">
          <a:xfrm>
            <a:off x="285750" y="0"/>
            <a:ext cx="86439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dirty="0" smtClean="0"/>
              <a:t>Cari genitori,vostra figlia Carolina chiede di ricevere il Battesimo.</a:t>
            </a:r>
          </a:p>
          <a:p>
            <a:r>
              <a:rPr lang="it-IT" sz="4000" dirty="0" smtClean="0"/>
              <a:t>Voi date il vostro consenso?</a:t>
            </a:r>
          </a:p>
          <a:p>
            <a:r>
              <a:rPr lang="it-IT" sz="4000" b="1" dirty="0" smtClean="0"/>
              <a:t>Sì, lo diamo.</a:t>
            </a:r>
            <a:endParaRPr lang="it-IT" sz="4000" dirty="0" smtClean="0"/>
          </a:p>
          <a:p>
            <a:r>
              <a:rPr lang="it-IT" sz="4000" dirty="0" smtClean="0"/>
              <a:t>Vi impegnate ad aiutarla e a sostenerla nella sua preparazione ai Sacramenti dell’iniziazione cristiana?</a:t>
            </a:r>
          </a:p>
          <a:p>
            <a:r>
              <a:rPr lang="it-IT" sz="4000" b="1" dirty="0" smtClean="0"/>
              <a:t>Sì, ci impegniamo</a:t>
            </a:r>
            <a:r>
              <a:rPr lang="it-IT" sz="4000" b="1" dirty="0" smtClean="0"/>
              <a:t>.</a:t>
            </a:r>
            <a:endParaRPr lang="it-IT" sz="4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G:\prewsepe cattedrale\IMG_1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142860" y="0"/>
            <a:ext cx="8858280" cy="2123658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Tuo è il regno,</a:t>
            </a:r>
          </a:p>
          <a:p>
            <a:pPr algn="ctr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tua la potenza</a:t>
            </a:r>
          </a:p>
          <a:p>
            <a:pPr algn="ctr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la gloria 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kyrieeleison.eu/liturgia/maternita_mari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69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ttangolo 1"/>
          <p:cNvSpPr>
            <a:spLocks noChangeArrowheads="1"/>
          </p:cNvSpPr>
          <p:nvPr/>
        </p:nvSpPr>
        <p:spPr bwMode="auto">
          <a:xfrm>
            <a:off x="5422900" y="214313"/>
            <a:ext cx="37211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8" descr="http://immareli.altervista.org/ani/nati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ttangolo 1"/>
          <p:cNvSpPr>
            <a:spLocks noChangeArrowheads="1"/>
          </p:cNvSpPr>
          <p:nvPr/>
        </p:nvSpPr>
        <p:spPr bwMode="auto">
          <a:xfrm>
            <a:off x="6357938" y="142875"/>
            <a:ext cx="25749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cuore, </a:t>
            </a:r>
            <a:endParaRPr lang="it-IT" sz="6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94211" name="Picture 2" descr="http://immareli.altervista.org/ani/nativ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0"/>
            <a:ext cx="5072062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http://tillilh9821.altervista.org/albums/userpics/10001/kendrabur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59594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1"/>
          <p:cNvSpPr>
            <a:spLocks noChangeArrowheads="1"/>
          </p:cNvSpPr>
          <p:nvPr/>
        </p:nvSpPr>
        <p:spPr bwMode="auto">
          <a:xfrm>
            <a:off x="6143625" y="857250"/>
            <a:ext cx="353218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 </a:t>
            </a:r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Ora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la </a:t>
            </a:r>
          </a:p>
          <a:p>
            <a:pPr eaLnBrk="0" hangingPunct="0"/>
            <a:r>
              <a:rPr lang="it-IT" sz="6600" b="1">
                <a:solidFill>
                  <a:srgbClr val="FF0000"/>
                </a:solidFill>
                <a:latin typeface="Calibri" pitchFamily="34" charset="0"/>
              </a:rPr>
              <a:t>  mano </a:t>
            </a:r>
            <a:endParaRPr lang="it-IT" sz="6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4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28688"/>
            <a:ext cx="765492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2214563" y="5357813"/>
            <a:ext cx="6929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7283" name="Rettangolo 3"/>
          <p:cNvSpPr>
            <a:spLocks noChangeArrowheads="1"/>
          </p:cNvSpPr>
          <p:nvPr/>
        </p:nvSpPr>
        <p:spPr bwMode="auto">
          <a:xfrm>
            <a:off x="2860675" y="0"/>
            <a:ext cx="62833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amicizia </a:t>
            </a:r>
            <a:endParaRPr lang="it-IT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97284" name="Picture 14" descr="http://tillilh9821.altervista.org/albums/userpics/10001/ist2_865859_nativity_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714500"/>
            <a:ext cx="64738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natal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928813"/>
            <a:ext cx="6985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2"/>
          <p:cNvSpPr>
            <a:spLocks noChangeArrowheads="1"/>
          </p:cNvSpPr>
          <p:nvPr/>
        </p:nvSpPr>
        <p:spPr bwMode="auto">
          <a:xfrm>
            <a:off x="214282" y="4786322"/>
            <a:ext cx="5646802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766292" y="1071546"/>
            <a:ext cx="6377707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è</a:t>
            </a:r>
            <a:r>
              <a:rPr lang="it-IT" sz="6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grande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2911</Words>
  <Application>Microsoft Office PowerPoint</Application>
  <PresentationFormat>Presentazione su schermo (4:3)</PresentationFormat>
  <Paragraphs>327</Paragraphs>
  <Slides>126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Titoli diapositive</vt:lpstr>
      </vt:variant>
      <vt:variant>
        <vt:i4>126</vt:i4>
      </vt:variant>
    </vt:vector>
  </HeadingPairs>
  <TitlesOfParts>
    <vt:vector size="141" baseType="lpstr">
      <vt:lpstr>En blanco</vt:lpstr>
      <vt:lpstr>2_Struttura predefinita</vt:lpstr>
      <vt:lpstr>1_En blanco</vt:lpstr>
      <vt:lpstr>Tema di Office</vt:lpstr>
      <vt:lpstr>3_Struttura predefinita</vt:lpstr>
      <vt:lpstr>2_Tema di Office</vt:lpstr>
      <vt:lpstr>1_Tema di Office</vt:lpstr>
      <vt:lpstr>2_En blanco</vt:lpstr>
      <vt:lpstr>9_Tema di Office</vt:lpstr>
      <vt:lpstr>10_Tema di Office</vt:lpstr>
      <vt:lpstr>11_Tema di Office</vt:lpstr>
      <vt:lpstr>12_Tema di Office</vt:lpstr>
      <vt:lpstr>6_Tema di Office</vt:lpstr>
      <vt:lpstr>7_Tema di Office</vt:lpstr>
      <vt:lpstr>4_Struttura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  <vt:lpstr>Diapositiva 121</vt:lpstr>
      <vt:lpstr>Diapositiva 122</vt:lpstr>
      <vt:lpstr>Diapositiva 123</vt:lpstr>
      <vt:lpstr>Diapositiva 124</vt:lpstr>
      <vt:lpstr>Diapositiva 125</vt:lpstr>
      <vt:lpstr>Diapositiva 126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 RAMIREZ</dc:creator>
  <cp:lastModifiedBy>Oreste</cp:lastModifiedBy>
  <cp:revision>150</cp:revision>
  <dcterms:created xsi:type="dcterms:W3CDTF">2003-10-01T14:22:47Z</dcterms:created>
  <dcterms:modified xsi:type="dcterms:W3CDTF">2019-01-08T09:20:23Z</dcterms:modified>
</cp:coreProperties>
</file>